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charts/chart58.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charts/chart584.xml" ContentType="application/vnd.openxmlformats-officedocument.drawingml.chart+xml"/>
  <Override PartName="/ppt/charts/chart585.xml" ContentType="application/vnd.openxmlformats-officedocument.drawingml.chart+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00.xml" ContentType="application/vnd.openxmlformats-officedocument.drawingml.chart+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charts/chart61.xml" ContentType="application/vnd.openxmlformats-officedocument.drawingml.chart+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charts/chart617.xml" ContentType="application/vnd.openxmlformats-officedocument.drawingml.chart+xml"/>
  <Override PartName="/ppt/charts/chart618.xml" ContentType="application/vnd.openxmlformats-officedocument.drawingml.chart+xml"/>
  <Override PartName="/ppt/charts/chart619.xml" ContentType="application/vnd.openxmlformats-officedocument.drawingml.chart+xml"/>
  <Override PartName="/ppt/charts/chart62.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charts/chart628.xml" ContentType="application/vnd.openxmlformats-officedocument.drawingml.chart+xml"/>
  <Override PartName="/ppt/charts/chart629.xml" ContentType="application/vnd.openxmlformats-officedocument.drawingml.chart+xml"/>
  <Override PartName="/ppt/charts/chart63.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charts/chart639.xml" ContentType="application/vnd.openxmlformats-officedocument.drawingml.chart+xml"/>
  <Override PartName="/ppt/charts/chart64.xml" ContentType="application/vnd.openxmlformats-officedocument.drawingml.chart+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59"/>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 id="2147475221" r:id="rId53"/>
    <p:sldId id="2147475222" r:id="rId54"/>
    <p:sldId id="2147475223" r:id="rId55"/>
    <p:sldId id="2147475224" r:id="rId56"/>
    <p:sldId id="2147475225" r:id="rId57"/>
    <p:sldId id="2147475226" r:id="rId58"/>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ParentxSegment" id="{5A97CC5E-13B0-4592-B7B1-0BA19B9CCCA3}">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48" d="100"/>
          <a:sy n="48" d="100"/>
        </p:scale>
        <p:origin x="726" y="36"/>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notesMaster" Target="notesMasters/notesMaster1.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63" Type="http://schemas.openxmlformats.org/officeDocument/2006/relationships/tableStyles" Target="tableStyles.xml"/><Relationship Id="rId64" Type="http://schemas.microsoft.com/office/2015/10/relationships/revisionInfo" Target="revisionInfo.xml"/><Relationship Id="rId65"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0.009944876440793532</c:v>
                </c:pt>
                <c:pt idx="3">
                  <c:v>0.002441524269792252</c:v>
                </c:pt>
                <c:pt idx="4">
                  <c:v>0.009070736088440655</c:v>
                </c:pt>
                <c:pt idx="5">
                  <c:v>0.00667796561030448</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0.006060293469893772</c:v>
                </c:pt>
                <c:pt idx="2">
                  <c:v>0.006767117445120051</c:v>
                </c:pt>
                <c:pt idx="3">
                  <c:v>0.038649494795227314</c:v>
                </c:pt>
                <c:pt idx="4">
                  <c:v>0.08806839263622435</c:v>
                </c:pt>
                <c:pt idx="5">
                  <c:v>0.008747504041460625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0.0011448395726764745</c:v>
                </c:pt>
                <c:pt idx="5">
                  <c:v>0.0009528508141660599</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0.0011061428902955416</c:v>
                </c:pt>
                <c:pt idx="2">
                  <c:v>0.023389164467816866</c:v>
                </c:pt>
                <c:pt idx="3">
                  <c:v>0.029075836990662737</c:v>
                </c:pt>
                <c:pt idx="4">
                  <c:v>0.1122085303314333</c:v>
                </c:pt>
                <c:pt idx="5">
                  <c:v>0.08730724702043893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0.003218282918329833</c:v>
                </c:pt>
                <c:pt idx="1">
                  <c:v>0.01198652660068302</c:v>
                </c:pt>
                <c:pt idx="2">
                  <c:v>0.051156208478813595</c:v>
                </c:pt>
                <c:pt idx="3">
                  <c:v>0.12988043355866824</c:v>
                </c:pt>
                <c:pt idx="4">
                  <c:v>0.06040954934053586</c:v>
                </c:pt>
                <c:pt idx="5">
                  <c:v>0.0036144508708356843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0.004373416783754474</c:v>
                </c:pt>
                <c:pt idx="1">
                  <c:v>0.040453124052177075</c:v>
                </c:pt>
                <c:pt idx="2">
                  <c:v>0.12468065232928348</c:v>
                </c:pt>
                <c:pt idx="3">
                  <c:v>0.2406692975746519</c:v>
                </c:pt>
                <c:pt idx="4">
                  <c:v>0.42350166098658626</c:v>
                </c:pt>
                <c:pt idx="5">
                  <c:v>0.1660920797654115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0.0010400150779786381</c:v>
                </c:pt>
                <c:pt idx="4">
                  <c:v>0.028798751042182855</c:v>
                </c:pt>
                <c:pt idx="5">
                  <c:v>0.004284207971903485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0.0007133835699403206</c:v>
                </c:pt>
                <c:pt idx="1">
                  <c:v>0.019618191826917</c:v>
                </c:pt>
                <c:pt idx="2">
                  <c:v>0.0007402755160323117</c:v>
                </c:pt>
                <c:pt idx="3">
                  <c:v>0.32972950609608237</c:v>
                </c:pt>
                <c:pt idx="4">
                  <c:v>0.6455594961322716</c:v>
                </c:pt>
                <c:pt idx="5">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0.0007133835699403206</c:v>
                </c:pt>
                <c:pt idx="1">
                  <c:v>0.019618191826917</c:v>
                </c:pt>
                <c:pt idx="2">
                  <c:v>0.0007402755160323117</c:v>
                </c:pt>
                <c:pt idx="3">
                  <c:v>0.32972950609608237</c:v>
                </c:pt>
                <c:pt idx="4">
                  <c:v>0.6455594961322716</c:v>
                </c:pt>
                <c:pt idx="5">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0.4973546925599385</c:v>
                </c:pt>
                <c:pt idx="4">
                  <c:v>0.025019581296125446</c:v>
                </c:pt>
                <c:pt idx="5">
                  <c:v>0.47511897357370914</c:v>
                </c:pt>
                <c:pt idx="6">
                  <c:v>0.002154188326871531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0.515530148115709</c:v>
                </c:pt>
                <c:pt idx="4">
                  <c:v>0.03188640169921914</c:v>
                </c:pt>
                <c:pt idx="5">
                  <c:v>0.45258345018507184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0.515530148115709</c:v>
                </c:pt>
                <c:pt idx="4">
                  <c:v>0.03188640169921914</c:v>
                </c:pt>
                <c:pt idx="5">
                  <c:v>0.45258345018507184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0.007323993457447819</c:v>
                </c:pt>
                <c:pt idx="1">
                  <c:v>0.03625329601705896</c:v>
                </c:pt>
                <c:pt idx="2">
                  <c:v>0.1376689147191372</c:v>
                </c:pt>
                <c:pt idx="3">
                  <c:v>0.2654072694888866</c:v>
                </c:pt>
                <c:pt idx="4">
                  <c:v>0.40285776763256737</c:v>
                </c:pt>
                <c:pt idx="5">
                  <c:v>0.1452495552014449</c:v>
                </c:pt>
                <c:pt idx="6">
                  <c:v>0.005239203483457179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0.013167420955609284</c:v>
                </c:pt>
                <c:pt idx="2">
                  <c:v>0.02593075178581744</c:v>
                </c:pt>
                <c:pt idx="3">
                  <c:v>0.025559071321435884</c:v>
                </c:pt>
                <c:pt idx="4">
                  <c:v>0.043968273662884055</c:v>
                </c:pt>
                <c:pt idx="5">
                  <c:v>0.024294508099424576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0.006994781185856843</c:v>
                </c:pt>
                <c:pt idx="3">
                  <c:v>0.004501914675469937</c:v>
                </c:pt>
                <c:pt idx="4">
                  <c:v>0.011305819381795167</c:v>
                </c:pt>
                <c:pt idx="5">
                  <c:v>0.005816107318079641</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0.0024427815498280353</c:v>
                </c:pt>
                <c:pt idx="2">
                  <c:v>0.011305285300462193</c:v>
                </c:pt>
                <c:pt idx="3">
                  <c:v>0.05126922482700534</c:v>
                </c:pt>
                <c:pt idx="4">
                  <c:v>0.09102953624585117</c:v>
                </c:pt>
                <c:pt idx="5">
                  <c:v>0.009757648499791804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0.0005041815051463719</c:v>
                </c:pt>
                <c:pt idx="5">
                  <c:v>0.000896949455361223</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0.019169833645341264</c:v>
                </c:pt>
                <c:pt idx="3">
                  <c:v>0.02487907233591116</c:v>
                </c:pt>
                <c:pt idx="4">
                  <c:v>0.08289682322017662</c:v>
                </c:pt>
                <c:pt idx="5">
                  <c:v>0.0850628738435156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0.007079323119211685</c:v>
                </c:pt>
                <c:pt idx="1">
                  <c:v>0.01990056861213466</c:v>
                </c:pt>
                <c:pt idx="2">
                  <c:v>0.06444620339496548</c:v>
                </c:pt>
                <c:pt idx="3">
                  <c:v>0.1290805290853337</c:v>
                </c:pt>
                <c:pt idx="4">
                  <c:v>0.0551660497873097</c:v>
                </c:pt>
                <c:pt idx="5">
                  <c:v>0.004120388613705034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0.007323993457447819</c:v>
                </c:pt>
                <c:pt idx="1">
                  <c:v>0.03625329601705896</c:v>
                </c:pt>
                <c:pt idx="2">
                  <c:v>0.1376689147191372</c:v>
                </c:pt>
                <c:pt idx="3">
                  <c:v>0.2654072694888866</c:v>
                </c:pt>
                <c:pt idx="4">
                  <c:v>0.40285776763256737</c:v>
                </c:pt>
                <c:pt idx="5">
                  <c:v>0.1452495552014449</c:v>
                </c:pt>
                <c:pt idx="6">
                  <c:v>0.005239203483457179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0.0015865898307008078</c:v>
                </c:pt>
                <c:pt idx="4">
                  <c:v>0.03164931246462071</c:v>
                </c:pt>
                <c:pt idx="5">
                  <c:v>0.0034247930569664083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0.0018965406986938915</c:v>
                </c:pt>
                <c:pt idx="1">
                  <c:v>0.04895259664109439</c:v>
                </c:pt>
                <c:pt idx="2">
                  <c:v>0.002253973688354901</c:v>
                </c:pt>
                <c:pt idx="3">
                  <c:v>0.4750172003568851</c:v>
                </c:pt>
                <c:pt idx="4">
                  <c:v>0.45597700238592087</c:v>
                </c:pt>
                <c:pt idx="5">
                  <c:v>0.015902686229050854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0.4973546925599385</c:v>
                </c:pt>
                <c:pt idx="4">
                  <c:v>0.025019581296125446</c:v>
                </c:pt>
                <c:pt idx="5">
                  <c:v>0.47511897357370914</c:v>
                </c:pt>
                <c:pt idx="6">
                  <c:v>0.002154188326871531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0.0018965406986938915</c:v>
                </c:pt>
                <c:pt idx="1">
                  <c:v>0.04895259664109439</c:v>
                </c:pt>
                <c:pt idx="2">
                  <c:v>0.002253973688354901</c:v>
                </c:pt>
                <c:pt idx="3">
                  <c:v>0.4750172003568851</c:v>
                </c:pt>
                <c:pt idx="4">
                  <c:v>0.45597700238592087</c:v>
                </c:pt>
                <c:pt idx="5">
                  <c:v>0.015902686229050854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0.4973546925599385</c:v>
                </c:pt>
                <c:pt idx="4">
                  <c:v>0.025019581296125446</c:v>
                </c:pt>
                <c:pt idx="5">
                  <c:v>0.47511897357370914</c:v>
                </c:pt>
                <c:pt idx="6">
                  <c:v>0.002154188326871531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0.4973546925599385</c:v>
                </c:pt>
                <c:pt idx="4">
                  <c:v>0.025019581296125446</c:v>
                </c:pt>
                <c:pt idx="5">
                  <c:v>0.47511897357370914</c:v>
                </c:pt>
                <c:pt idx="6">
                  <c:v>0.002154188326871531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0.004857894799189422</c:v>
                </c:pt>
                <c:pt idx="1">
                  <c:v>0.03822197725080398</c:v>
                </c:pt>
                <c:pt idx="2">
                  <c:v>0.12804261363486494</c:v>
                </c:pt>
                <c:pt idx="3">
                  <c:v>0.2579541169363222</c:v>
                </c:pt>
                <c:pt idx="4">
                  <c:v>0.41149259607783306</c:v>
                </c:pt>
                <c:pt idx="5">
                  <c:v>0.1586641888200512</c:v>
                </c:pt>
                <c:pt idx="6">
                  <c:v>0.000766612480935197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0.013157157998459592</c:v>
                </c:pt>
                <c:pt idx="2">
                  <c:v>0.02811213896237358</c:v>
                </c:pt>
                <c:pt idx="3">
                  <c:v>0.018643180297931196</c:v>
                </c:pt>
                <c:pt idx="4">
                  <c:v>0.040948765656610694</c:v>
                </c:pt>
                <c:pt idx="5">
                  <c:v>0.02112189879376175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0.011371567498881352</c:v>
                </c:pt>
                <c:pt idx="2">
                  <c:v>0.00672828214398474</c:v>
                </c:pt>
                <c:pt idx="3">
                  <c:v>0.004238791903029093</c:v>
                </c:pt>
                <c:pt idx="4">
                  <c:v>0.008257541390986695</c:v>
                </c:pt>
                <c:pt idx="5">
                  <c:v>0.0016447066648068865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0.004565794817638649</c:v>
                </c:pt>
                <c:pt idx="2">
                  <c:v>0.006196258441046238</c:v>
                </c:pt>
                <c:pt idx="3">
                  <c:v>0.04722795774645781</c:v>
                </c:pt>
                <c:pt idx="4">
                  <c:v>0.08317488361040942</c:v>
                </c:pt>
                <c:pt idx="5">
                  <c:v>0.009454754383297511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0.0007285239958034354</c:v>
                </c:pt>
                <c:pt idx="1">
                  <c:v>0.0018872041121585012</c:v>
                </c:pt>
                <c:pt idx="2">
                  <c:v>0.023571838927433305</c:v>
                </c:pt>
                <c:pt idx="3">
                  <c:v>0.027229967064526187</c:v>
                </c:pt>
                <c:pt idx="4">
                  <c:v>0.09128300647409082</c:v>
                </c:pt>
                <c:pt idx="5">
                  <c:v>0.09380007328396797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0.004084579949143126</c:v>
                </c:pt>
                <c:pt idx="1">
                  <c:v>0.018231387073263737</c:v>
                </c:pt>
                <c:pt idx="2">
                  <c:v>0.058064126921412204</c:v>
                </c:pt>
                <c:pt idx="3">
                  <c:v>0.13037729789850053</c:v>
                </c:pt>
                <c:pt idx="4">
                  <c:v>0.05574933207670425</c:v>
                </c:pt>
                <c:pt idx="5">
                  <c:v>0.0028289987460248687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0.004857894799189422</c:v>
                </c:pt>
                <c:pt idx="1">
                  <c:v>0.03822197725080398</c:v>
                </c:pt>
                <c:pt idx="2">
                  <c:v>0.12804261363486494</c:v>
                </c:pt>
                <c:pt idx="3">
                  <c:v>0.2579541169363222</c:v>
                </c:pt>
                <c:pt idx="4">
                  <c:v>0.41149259607783306</c:v>
                </c:pt>
                <c:pt idx="5">
                  <c:v>0.1586641888200512</c:v>
                </c:pt>
                <c:pt idx="6">
                  <c:v>0.000766612480935197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0.0011390660755141054</c:v>
                </c:pt>
                <c:pt idx="4">
                  <c:v>0.03312247784221662</c:v>
                </c:pt>
                <c:pt idx="5">
                  <c:v>0.0027092773341186286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0.004857894799189422</c:v>
                </c:pt>
                <c:pt idx="1">
                  <c:v>0.03822197725080398</c:v>
                </c:pt>
                <c:pt idx="2">
                  <c:v>0.12804261363486494</c:v>
                </c:pt>
                <c:pt idx="3">
                  <c:v>0.2579541169363222</c:v>
                </c:pt>
                <c:pt idx="4">
                  <c:v>0.41149259607783306</c:v>
                </c:pt>
                <c:pt idx="5">
                  <c:v>0.1586641888200512</c:v>
                </c:pt>
                <c:pt idx="6">
                  <c:v>0.000766612480935197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0.0013177561024199167</c:v>
                </c:pt>
                <c:pt idx="1">
                  <c:v>0.032027653167575096</c:v>
                </c:pt>
                <c:pt idx="2">
                  <c:v>0.0023524044420734705</c:v>
                </c:pt>
                <c:pt idx="3">
                  <c:v>0.3824202615932843</c:v>
                </c:pt>
                <c:pt idx="4">
                  <c:v>0.5674749628622517</c:v>
                </c:pt>
                <c:pt idx="5">
                  <c:v>0.014406961832395527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0.013157157998459592</c:v>
                </c:pt>
                <c:pt idx="2">
                  <c:v>0.02811213896237358</c:v>
                </c:pt>
                <c:pt idx="3">
                  <c:v>0.018643180297931196</c:v>
                </c:pt>
                <c:pt idx="4">
                  <c:v>0.040948765656610694</c:v>
                </c:pt>
                <c:pt idx="5">
                  <c:v>0.02112189879376175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0.0013177561024199167</c:v>
                </c:pt>
                <c:pt idx="1">
                  <c:v>0.032027653167575096</c:v>
                </c:pt>
                <c:pt idx="2">
                  <c:v>0.0023524044420734705</c:v>
                </c:pt>
                <c:pt idx="3">
                  <c:v>0.3824202615932843</c:v>
                </c:pt>
                <c:pt idx="4">
                  <c:v>0.5674749628622517</c:v>
                </c:pt>
                <c:pt idx="5">
                  <c:v>0.014406961832395527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0.006385892535120031</c:v>
                </c:pt>
                <c:pt idx="3">
                  <c:v>0.0029915191407270925</c:v>
                </c:pt>
                <c:pt idx="4">
                  <c:v>0.010394175852981613</c:v>
                </c:pt>
                <c:pt idx="5">
                  <c:v>0.004833699611765867</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0.004565794817638649</c:v>
                </c:pt>
                <c:pt idx="2">
                  <c:v>0.006196258441046238</c:v>
                </c:pt>
                <c:pt idx="3">
                  <c:v>0.04722795774645781</c:v>
                </c:pt>
                <c:pt idx="4">
                  <c:v>0.08317488361040942</c:v>
                </c:pt>
                <c:pt idx="5">
                  <c:v>0.009454754383297511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0.4874049196231556</c:v>
                </c:pt>
                <c:pt idx="4">
                  <c:v>0.019066378237682903</c:v>
                </c:pt>
                <c:pt idx="5">
                  <c:v>0.48607296070889355</c:v>
                </c:pt>
                <c:pt idx="6">
                  <c:v>0.007455741430267975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0.0006584089490517326</c:v>
                </c:pt>
                <c:pt idx="5">
                  <c:v>0.0006581173457422792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0.4874049196231556</c:v>
                </c:pt>
                <c:pt idx="4">
                  <c:v>0.019066378237682903</c:v>
                </c:pt>
                <c:pt idx="5">
                  <c:v>0.48607296070889355</c:v>
                </c:pt>
                <c:pt idx="6">
                  <c:v>0.007455741430267975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0.0007285239958034354</c:v>
                </c:pt>
                <c:pt idx="1">
                  <c:v>0.0018872041121585012</c:v>
                </c:pt>
                <c:pt idx="2">
                  <c:v>0.023571838927433305</c:v>
                </c:pt>
                <c:pt idx="3">
                  <c:v>0.027229967064526187</c:v>
                </c:pt>
                <c:pt idx="4">
                  <c:v>0.09128300647409082</c:v>
                </c:pt>
                <c:pt idx="5">
                  <c:v>0.09380007328396797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0.004373416783754474</c:v>
                </c:pt>
                <c:pt idx="1">
                  <c:v>0.040453124052177075</c:v>
                </c:pt>
                <c:pt idx="2">
                  <c:v>0.12468065232928348</c:v>
                </c:pt>
                <c:pt idx="3">
                  <c:v>0.2406692975746519</c:v>
                </c:pt>
                <c:pt idx="4">
                  <c:v>0.42350166098658626</c:v>
                </c:pt>
                <c:pt idx="5">
                  <c:v>0.1660920797654115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0.021537678476257045</c:v>
                </c:pt>
                <c:pt idx="2">
                  <c:v>0.027438323617953765</c:v>
                </c:pt>
                <c:pt idx="3">
                  <c:v>0.016133393416279708</c:v>
                </c:pt>
                <c:pt idx="4">
                  <c:v>0.03366422150381689</c:v>
                </c:pt>
                <c:pt idx="5">
                  <c:v>0.027503799506981688</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0.017543291482773286</c:v>
                </c:pt>
                <c:pt idx="2">
                  <c:v>0.008665182825658672</c:v>
                </c:pt>
                <c:pt idx="3">
                  <c:v>0.001076612885380411</c:v>
                </c:pt>
                <c:pt idx="4">
                  <c:v>0.010776193913363263</c:v>
                </c:pt>
                <c:pt idx="5">
                  <c:v>0.0022795160322909794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0.006060293469893772</c:v>
                </c:pt>
                <c:pt idx="2">
                  <c:v>0.006767117445120051</c:v>
                </c:pt>
                <c:pt idx="3">
                  <c:v>0.038649494795227314</c:v>
                </c:pt>
                <c:pt idx="4">
                  <c:v>0.08806839263622435</c:v>
                </c:pt>
                <c:pt idx="5">
                  <c:v>0.008747504041460625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0.0011061428902955416</c:v>
                </c:pt>
                <c:pt idx="2">
                  <c:v>0.023389164467816866</c:v>
                </c:pt>
                <c:pt idx="3">
                  <c:v>0.029075836990662737</c:v>
                </c:pt>
                <c:pt idx="4">
                  <c:v>0.1122085303314333</c:v>
                </c:pt>
                <c:pt idx="5">
                  <c:v>0.08730724702043893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0.003218282918329833</c:v>
                </c:pt>
                <c:pt idx="1">
                  <c:v>0.01198652660068302</c:v>
                </c:pt>
                <c:pt idx="2">
                  <c:v>0.051156208478813595</c:v>
                </c:pt>
                <c:pt idx="3">
                  <c:v>0.12988043355866824</c:v>
                </c:pt>
                <c:pt idx="4">
                  <c:v>0.06040954934053586</c:v>
                </c:pt>
                <c:pt idx="5">
                  <c:v>0.0036144508708356843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0.004373416783754474</c:v>
                </c:pt>
                <c:pt idx="1">
                  <c:v>0.040453124052177075</c:v>
                </c:pt>
                <c:pt idx="2">
                  <c:v>0.12468065232928348</c:v>
                </c:pt>
                <c:pt idx="3">
                  <c:v>0.2406692975746519</c:v>
                </c:pt>
                <c:pt idx="4">
                  <c:v>0.42350166098658626</c:v>
                </c:pt>
                <c:pt idx="5">
                  <c:v>0.1660920797654115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0.0010400150779786381</c:v>
                </c:pt>
                <c:pt idx="4">
                  <c:v>0.028798751042182855</c:v>
                </c:pt>
                <c:pt idx="5">
                  <c:v>0.004284207971903485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0.004084579949143126</c:v>
                </c:pt>
                <c:pt idx="1">
                  <c:v>0.018231387073263737</c:v>
                </c:pt>
                <c:pt idx="2">
                  <c:v>0.058064126921412204</c:v>
                </c:pt>
                <c:pt idx="3">
                  <c:v>0.13037729789850053</c:v>
                </c:pt>
                <c:pt idx="4">
                  <c:v>0.05574933207670425</c:v>
                </c:pt>
                <c:pt idx="5">
                  <c:v>0.0028289987460248687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0.0007133835699403206</c:v>
                </c:pt>
                <c:pt idx="1">
                  <c:v>0.019618191826917</c:v>
                </c:pt>
                <c:pt idx="2">
                  <c:v>0.0007402755160323117</c:v>
                </c:pt>
                <c:pt idx="3">
                  <c:v>0.32972950609608237</c:v>
                </c:pt>
                <c:pt idx="4">
                  <c:v>0.6455594961322716</c:v>
                </c:pt>
                <c:pt idx="5">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0.0007133835699403206</c:v>
                </c:pt>
                <c:pt idx="1">
                  <c:v>0.019618191826917</c:v>
                </c:pt>
                <c:pt idx="2">
                  <c:v>0.0007402755160323117</c:v>
                </c:pt>
                <c:pt idx="3">
                  <c:v>0.32972950609608237</c:v>
                </c:pt>
                <c:pt idx="4">
                  <c:v>0.6455594961322716</c:v>
                </c:pt>
                <c:pt idx="5">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0.515530148115709</c:v>
                </c:pt>
                <c:pt idx="4">
                  <c:v>0.03188640169921914</c:v>
                </c:pt>
                <c:pt idx="5">
                  <c:v>0.45258345018507184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0.515530148115709</c:v>
                </c:pt>
                <c:pt idx="4">
                  <c:v>0.03188640169921914</c:v>
                </c:pt>
                <c:pt idx="5">
                  <c:v>0.45258345018507184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0.004857894799189422</c:v>
                </c:pt>
                <c:pt idx="1">
                  <c:v>0.03822197725080398</c:v>
                </c:pt>
                <c:pt idx="2">
                  <c:v>0.12804261363486494</c:v>
                </c:pt>
                <c:pt idx="3">
                  <c:v>0.2579541169363222</c:v>
                </c:pt>
                <c:pt idx="4">
                  <c:v>0.41149259607783306</c:v>
                </c:pt>
                <c:pt idx="5">
                  <c:v>0.1586641888200512</c:v>
                </c:pt>
                <c:pt idx="6">
                  <c:v>0.000766612480935197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0.007323993457447819</c:v>
                </c:pt>
                <c:pt idx="1">
                  <c:v>0.03625329601705896</c:v>
                </c:pt>
                <c:pt idx="2">
                  <c:v>0.1376689147191372</c:v>
                </c:pt>
                <c:pt idx="3">
                  <c:v>0.2654072694888866</c:v>
                </c:pt>
                <c:pt idx="4">
                  <c:v>0.40285776763256737</c:v>
                </c:pt>
                <c:pt idx="5">
                  <c:v>0.1452495552014449</c:v>
                </c:pt>
                <c:pt idx="6">
                  <c:v>0.005239203483457179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0.013167420955609284</c:v>
                </c:pt>
                <c:pt idx="2">
                  <c:v>0.02593075178581744</c:v>
                </c:pt>
                <c:pt idx="3">
                  <c:v>0.025559071321435884</c:v>
                </c:pt>
                <c:pt idx="4">
                  <c:v>0.043968273662884055</c:v>
                </c:pt>
                <c:pt idx="5">
                  <c:v>0.024294508099424576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0.013167420955609284</c:v>
                </c:pt>
                <c:pt idx="2">
                  <c:v>0.008577681317414165</c:v>
                </c:pt>
                <c:pt idx="3">
                  <c:v>0.0036944762042968125</c:v>
                </c:pt>
                <c:pt idx="4">
                  <c:v>0.01312996370238396</c:v>
                </c:pt>
                <c:pt idx="5">
                  <c:v>0.000800668204863958</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0.0024427815498280353</c:v>
                </c:pt>
                <c:pt idx="2">
                  <c:v>0.011305285300462193</c:v>
                </c:pt>
                <c:pt idx="3">
                  <c:v>0.05126922482700534</c:v>
                </c:pt>
                <c:pt idx="4">
                  <c:v>0.09102953624585117</c:v>
                </c:pt>
                <c:pt idx="5">
                  <c:v>0.009757648499791804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0.0011390660755141054</c:v>
                </c:pt>
                <c:pt idx="4">
                  <c:v>0.03312247784221662</c:v>
                </c:pt>
                <c:pt idx="5">
                  <c:v>0.0027092773341186286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0.019169833645341264</c:v>
                </c:pt>
                <c:pt idx="3">
                  <c:v>0.02487907233591116</c:v>
                </c:pt>
                <c:pt idx="4">
                  <c:v>0.08289682322017662</c:v>
                </c:pt>
                <c:pt idx="5">
                  <c:v>0.0850628738435156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0.007079323119211685</c:v>
                </c:pt>
                <c:pt idx="1">
                  <c:v>0.01990056861213466</c:v>
                </c:pt>
                <c:pt idx="2">
                  <c:v>0.06444620339496548</c:v>
                </c:pt>
                <c:pt idx="3">
                  <c:v>0.1290805290853337</c:v>
                </c:pt>
                <c:pt idx="4">
                  <c:v>0.0551660497873097</c:v>
                </c:pt>
                <c:pt idx="5">
                  <c:v>0.004120388613705034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0.007323993457447819</c:v>
                </c:pt>
                <c:pt idx="1">
                  <c:v>0.03625329601705896</c:v>
                </c:pt>
                <c:pt idx="2">
                  <c:v>0.1376689147191372</c:v>
                </c:pt>
                <c:pt idx="3">
                  <c:v>0.2654072694888866</c:v>
                </c:pt>
                <c:pt idx="4">
                  <c:v>0.40285776763256737</c:v>
                </c:pt>
                <c:pt idx="5">
                  <c:v>0.1452495552014449</c:v>
                </c:pt>
                <c:pt idx="6">
                  <c:v>0.005239203483457179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0.0015865898307008078</c:v>
                </c:pt>
                <c:pt idx="4">
                  <c:v>0.03164931246462071</c:v>
                </c:pt>
                <c:pt idx="5">
                  <c:v>0.0034247930569664083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0.0018965406986938915</c:v>
                </c:pt>
                <c:pt idx="1">
                  <c:v>0.04895259664109439</c:v>
                </c:pt>
                <c:pt idx="2">
                  <c:v>0.002253973688354901</c:v>
                </c:pt>
                <c:pt idx="3">
                  <c:v>0.4750172003568851</c:v>
                </c:pt>
                <c:pt idx="4">
                  <c:v>0.45597700238592087</c:v>
                </c:pt>
                <c:pt idx="5">
                  <c:v>0.015902686229050854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0.0018965406986938915</c:v>
                </c:pt>
                <c:pt idx="1">
                  <c:v>0.04895259664109439</c:v>
                </c:pt>
                <c:pt idx="2">
                  <c:v>0.002253973688354901</c:v>
                </c:pt>
                <c:pt idx="3">
                  <c:v>0.4750172003568851</c:v>
                </c:pt>
                <c:pt idx="4">
                  <c:v>0.45597700238592087</c:v>
                </c:pt>
                <c:pt idx="5">
                  <c:v>0.015902686229050854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0.4973546925599385</c:v>
                </c:pt>
                <c:pt idx="4">
                  <c:v>0.025019581296125446</c:v>
                </c:pt>
                <c:pt idx="5">
                  <c:v>0.47511897357370914</c:v>
                </c:pt>
                <c:pt idx="6">
                  <c:v>0.002154188326871531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0.4973546925599385</c:v>
                </c:pt>
                <c:pt idx="4">
                  <c:v>0.025019581296125446</c:v>
                </c:pt>
                <c:pt idx="5">
                  <c:v>0.47511897357370914</c:v>
                </c:pt>
                <c:pt idx="6">
                  <c:v>0.002154188326871531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0.004857894799189422</c:v>
                </c:pt>
                <c:pt idx="1">
                  <c:v>0.03822197725080398</c:v>
                </c:pt>
                <c:pt idx="2">
                  <c:v>0.12804261363486494</c:v>
                </c:pt>
                <c:pt idx="3">
                  <c:v>0.2579541169363222</c:v>
                </c:pt>
                <c:pt idx="4">
                  <c:v>0.41149259607783306</c:v>
                </c:pt>
                <c:pt idx="5">
                  <c:v>0.1586641888200512</c:v>
                </c:pt>
                <c:pt idx="6">
                  <c:v>0.000766612480935197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0.013157157998459592</c:v>
                </c:pt>
                <c:pt idx="2">
                  <c:v>0.02811213896237358</c:v>
                </c:pt>
                <c:pt idx="3">
                  <c:v>0.018643180297931196</c:v>
                </c:pt>
                <c:pt idx="4">
                  <c:v>0.040948765656610694</c:v>
                </c:pt>
                <c:pt idx="5">
                  <c:v>0.02112189879376175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0.004565794817638649</c:v>
                </c:pt>
                <c:pt idx="2">
                  <c:v>0.006196258441046238</c:v>
                </c:pt>
                <c:pt idx="3">
                  <c:v>0.04722795774645781</c:v>
                </c:pt>
                <c:pt idx="4">
                  <c:v>0.08317488361040942</c:v>
                </c:pt>
                <c:pt idx="5">
                  <c:v>0.009454754383297511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0.0030290960806405704</c:v>
                </c:pt>
                <c:pt idx="4">
                  <c:v>0.01030526546308852</c:v>
                </c:pt>
                <c:pt idx="5">
                  <c:v>0.0024161515579274916</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0.0007285239958034354</c:v>
                </c:pt>
                <c:pt idx="1">
                  <c:v>0.0018872041121585012</c:v>
                </c:pt>
                <c:pt idx="2">
                  <c:v>0.023571838927433305</c:v>
                </c:pt>
                <c:pt idx="3">
                  <c:v>0.027229967064526187</c:v>
                </c:pt>
                <c:pt idx="4">
                  <c:v>0.09128300647409082</c:v>
                </c:pt>
                <c:pt idx="5">
                  <c:v>0.09380007328396797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0.0026749578330290675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0.004084579949143126</c:v>
                </c:pt>
                <c:pt idx="1">
                  <c:v>0.018231387073263737</c:v>
                </c:pt>
                <c:pt idx="2">
                  <c:v>0.058064126921412204</c:v>
                </c:pt>
                <c:pt idx="3">
                  <c:v>0.13037729789850053</c:v>
                </c:pt>
                <c:pt idx="4">
                  <c:v>0.05574933207670425</c:v>
                </c:pt>
                <c:pt idx="5">
                  <c:v>0.0028289987460248687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0.004857894799189422</c:v>
                </c:pt>
                <c:pt idx="1">
                  <c:v>0.03822197725080398</c:v>
                </c:pt>
                <c:pt idx="2">
                  <c:v>0.12804261363486494</c:v>
                </c:pt>
                <c:pt idx="3">
                  <c:v>0.2579541169363222</c:v>
                </c:pt>
                <c:pt idx="4">
                  <c:v>0.41149259607783306</c:v>
                </c:pt>
                <c:pt idx="5">
                  <c:v>0.1586641888200512</c:v>
                </c:pt>
                <c:pt idx="6">
                  <c:v>0.000766612480935197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0.0011390660755141054</c:v>
                </c:pt>
                <c:pt idx="4">
                  <c:v>0.03312247784221662</c:v>
                </c:pt>
                <c:pt idx="5">
                  <c:v>0.0027092773341186286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0.011917802694174851</c:v>
                </c:pt>
                <c:pt idx="3">
                  <c:v>0.0333366478533924</c:v>
                </c:pt>
                <c:pt idx="4">
                  <c:v>0.10721413041780124</c:v>
                </c:pt>
                <c:pt idx="5">
                  <c:v>0.02874918627888048</c:v>
                </c:pt>
                <c:pt idx="6">
                  <c:v>0.0007238599203043964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0.0013177561024199167</c:v>
                </c:pt>
                <c:pt idx="1">
                  <c:v>0.032027653167575096</c:v>
                </c:pt>
                <c:pt idx="2">
                  <c:v>0.0023524044420734705</c:v>
                </c:pt>
                <c:pt idx="3">
                  <c:v>0.3824202615932843</c:v>
                </c:pt>
                <c:pt idx="4">
                  <c:v>0.5674749628622517</c:v>
                </c:pt>
                <c:pt idx="5">
                  <c:v>0.014406961832395527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0.0013177561024199167</c:v>
                </c:pt>
                <c:pt idx="1">
                  <c:v>0.032027653167575096</c:v>
                </c:pt>
                <c:pt idx="2">
                  <c:v>0.0023524044420734705</c:v>
                </c:pt>
                <c:pt idx="3">
                  <c:v>0.3824202615932843</c:v>
                </c:pt>
                <c:pt idx="4">
                  <c:v>0.5674749628622517</c:v>
                </c:pt>
                <c:pt idx="5">
                  <c:v>0.014406961832395527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0.0013177561024199167</c:v>
                </c:pt>
                <c:pt idx="1">
                  <c:v>0.032027653167575096</c:v>
                </c:pt>
                <c:pt idx="2">
                  <c:v>0.0023524044420734705</c:v>
                </c:pt>
                <c:pt idx="3">
                  <c:v>0.3824202615932843</c:v>
                </c:pt>
                <c:pt idx="4">
                  <c:v>0.5674749628622517</c:v>
                </c:pt>
                <c:pt idx="5">
                  <c:v>0.014406961832395527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0.4874049196231556</c:v>
                </c:pt>
                <c:pt idx="4">
                  <c:v>0.019066378237682903</c:v>
                </c:pt>
                <c:pt idx="5">
                  <c:v>0.48607296070889355</c:v>
                </c:pt>
                <c:pt idx="6">
                  <c:v>0.007455741430267975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0.4874049196231556</c:v>
                </c:pt>
                <c:pt idx="4">
                  <c:v>0.019066378237682903</c:v>
                </c:pt>
                <c:pt idx="5">
                  <c:v>0.48607296070889355</c:v>
                </c:pt>
                <c:pt idx="6">
                  <c:v>0.007455741430267975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0.004373416783754474</c:v>
                </c:pt>
                <c:pt idx="1">
                  <c:v>0.040453124052177075</c:v>
                </c:pt>
                <c:pt idx="2">
                  <c:v>0.12468065232928348</c:v>
                </c:pt>
                <c:pt idx="3">
                  <c:v>0.2406692975746519</c:v>
                </c:pt>
                <c:pt idx="4">
                  <c:v>0.42350166098658626</c:v>
                </c:pt>
                <c:pt idx="5">
                  <c:v>0.1660920797654115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0.021537678476257045</c:v>
                </c:pt>
                <c:pt idx="2">
                  <c:v>0.027438323617953765</c:v>
                </c:pt>
                <c:pt idx="3">
                  <c:v>0.016133393416279708</c:v>
                </c:pt>
                <c:pt idx="4">
                  <c:v>0.03366422150381689</c:v>
                </c:pt>
                <c:pt idx="5">
                  <c:v>0.027503799506981688</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0.006060293469893772</c:v>
                </c:pt>
                <c:pt idx="2">
                  <c:v>0.006767117445120051</c:v>
                </c:pt>
                <c:pt idx="3">
                  <c:v>0.038649494795227314</c:v>
                </c:pt>
                <c:pt idx="4">
                  <c:v>0.08806839263622435</c:v>
                </c:pt>
                <c:pt idx="5">
                  <c:v>0.008747504041460625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0.003027397924249747</c:v>
                </c:pt>
                <c:pt idx="4">
                  <c:v>0.010885058477386517</c:v>
                </c:pt>
                <c:pt idx="5">
                  <c:v>0.002264611899863205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0.0011061428902955416</c:v>
                </c:pt>
                <c:pt idx="2">
                  <c:v>0.023389164467816866</c:v>
                </c:pt>
                <c:pt idx="3">
                  <c:v>0.029075836990662737</c:v>
                </c:pt>
                <c:pt idx="4">
                  <c:v>0.1122085303314333</c:v>
                </c:pt>
                <c:pt idx="5">
                  <c:v>0.08730724702043893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0.00423594444776148</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0.003218282918329833</c:v>
                </c:pt>
                <c:pt idx="1">
                  <c:v>0.01198652660068302</c:v>
                </c:pt>
                <c:pt idx="2">
                  <c:v>0.051156208478813595</c:v>
                </c:pt>
                <c:pt idx="3">
                  <c:v>0.12988043355866824</c:v>
                </c:pt>
                <c:pt idx="4">
                  <c:v>0.06040954934053586</c:v>
                </c:pt>
                <c:pt idx="5">
                  <c:v>0.0036144508708356843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0.004373416783754474</c:v>
                </c:pt>
                <c:pt idx="1">
                  <c:v>0.040453124052177075</c:v>
                </c:pt>
                <c:pt idx="2">
                  <c:v>0.12468065232928348</c:v>
                </c:pt>
                <c:pt idx="3">
                  <c:v>0.2406692975746519</c:v>
                </c:pt>
                <c:pt idx="4">
                  <c:v>0.42350166098658626</c:v>
                </c:pt>
                <c:pt idx="5">
                  <c:v>0.1660920797654115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0.0010400150779786381</c:v>
                </c:pt>
                <c:pt idx="4">
                  <c:v>0.028798751042182855</c:v>
                </c:pt>
                <c:pt idx="5">
                  <c:v>0.004284207971903485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0.015776717174555987</c:v>
                </c:pt>
                <c:pt idx="3">
                  <c:v>0.025890123735835276</c:v>
                </c:pt>
                <c:pt idx="4">
                  <c:v>0.10035221613239301</c:v>
                </c:pt>
                <c:pt idx="5">
                  <c:v>0.034634870353791085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0.0007133835699403206</c:v>
                </c:pt>
                <c:pt idx="1">
                  <c:v>0.019618191826917</c:v>
                </c:pt>
                <c:pt idx="2">
                  <c:v>0.0007402755160323117</c:v>
                </c:pt>
                <c:pt idx="3">
                  <c:v>0.32972950609608237</c:v>
                </c:pt>
                <c:pt idx="4">
                  <c:v>0.6455594961322716</c:v>
                </c:pt>
                <c:pt idx="5">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0.0007133835699403206</c:v>
                </c:pt>
                <c:pt idx="1">
                  <c:v>0.019618191826917</c:v>
                </c:pt>
                <c:pt idx="2">
                  <c:v>0.0007402755160323117</c:v>
                </c:pt>
                <c:pt idx="3">
                  <c:v>0.32972950609608237</c:v>
                </c:pt>
                <c:pt idx="4">
                  <c:v>0.6455594961322716</c:v>
                </c:pt>
                <c:pt idx="5">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0.515530148115709</c:v>
                </c:pt>
                <c:pt idx="4">
                  <c:v>0.03188640169921914</c:v>
                </c:pt>
                <c:pt idx="5">
                  <c:v>0.45258345018507184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0.515530148115709</c:v>
                </c:pt>
                <c:pt idx="4">
                  <c:v>0.03188640169921914</c:v>
                </c:pt>
                <c:pt idx="5">
                  <c:v>0.45258345018507184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0.007323993457447819</c:v>
                </c:pt>
                <c:pt idx="1">
                  <c:v>0.03625329601705896</c:v>
                </c:pt>
                <c:pt idx="2">
                  <c:v>0.1376689147191372</c:v>
                </c:pt>
                <c:pt idx="3">
                  <c:v>0.2654072694888866</c:v>
                </c:pt>
                <c:pt idx="4">
                  <c:v>0.40285776763256737</c:v>
                </c:pt>
                <c:pt idx="5">
                  <c:v>0.1452495552014449</c:v>
                </c:pt>
                <c:pt idx="6">
                  <c:v>0.005239203483457179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0.013167420955609284</c:v>
                </c:pt>
                <c:pt idx="2">
                  <c:v>0.02593075178581744</c:v>
                </c:pt>
                <c:pt idx="3">
                  <c:v>0.025559071321435884</c:v>
                </c:pt>
                <c:pt idx="4">
                  <c:v>0.043968273662884055</c:v>
                </c:pt>
                <c:pt idx="5">
                  <c:v>0.024294508099424576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0.0024427815498280353</c:v>
                </c:pt>
                <c:pt idx="2">
                  <c:v>0.011305285300462193</c:v>
                </c:pt>
                <c:pt idx="3">
                  <c:v>0.05126922482700534</c:v>
                </c:pt>
                <c:pt idx="4">
                  <c:v>0.09102953624585117</c:v>
                </c:pt>
                <c:pt idx="5">
                  <c:v>0.009757648499791804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0.00603830958769038</c:v>
                </c:pt>
                <c:pt idx="4">
                  <c:v>0.014303879708351728</c:v>
                </c:pt>
                <c:pt idx="5">
                  <c:v>0.0041060364869042396</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0.019169833645341264</c:v>
                </c:pt>
                <c:pt idx="3">
                  <c:v>0.02487907233591116</c:v>
                </c:pt>
                <c:pt idx="4">
                  <c:v>0.08289682322017662</c:v>
                </c:pt>
                <c:pt idx="5">
                  <c:v>0.0850628738435156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0.0031317377425449868</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0.007079323119211685</c:v>
                </c:pt>
                <c:pt idx="1">
                  <c:v>0.01990056861213466</c:v>
                </c:pt>
                <c:pt idx="2">
                  <c:v>0.06444620339496548</c:v>
                </c:pt>
                <c:pt idx="3">
                  <c:v>0.1290805290853337</c:v>
                </c:pt>
                <c:pt idx="4">
                  <c:v>0.0551660497873097</c:v>
                </c:pt>
                <c:pt idx="5">
                  <c:v>0.004120388613705034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0.027120963405814155</c:v>
                </c:pt>
                <c:pt idx="1">
                  <c:v>0.07372302786498093</c:v>
                </c:pt>
                <c:pt idx="2">
                  <c:v>0.12766201692065168</c:v>
                </c:pt>
                <c:pt idx="3">
                  <c:v>0.23425237068395857</c:v>
                </c:pt>
                <c:pt idx="4">
                  <c:v>0.3827873306191499</c:v>
                </c:pt>
                <c:pt idx="5">
                  <c:v>0.15359411735454923</c:v>
                </c:pt>
                <c:pt idx="6">
                  <c:v>0.0008601731508955756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0.007323993457447819</c:v>
                </c:pt>
                <c:pt idx="1">
                  <c:v>0.03625329601705896</c:v>
                </c:pt>
                <c:pt idx="2">
                  <c:v>0.1376689147191372</c:v>
                </c:pt>
                <c:pt idx="3">
                  <c:v>0.2654072694888866</c:v>
                </c:pt>
                <c:pt idx="4">
                  <c:v>0.40285776763256737</c:v>
                </c:pt>
                <c:pt idx="5">
                  <c:v>0.1452495552014449</c:v>
                </c:pt>
                <c:pt idx="6">
                  <c:v>0.005239203483457179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0.0015865898307008078</c:v>
                </c:pt>
                <c:pt idx="4">
                  <c:v>0.03164931246462071</c:v>
                </c:pt>
                <c:pt idx="5">
                  <c:v>0.0034247930569664083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0.0013177561024199167</c:v>
                </c:pt>
                <c:pt idx="1">
                  <c:v>0.032027653167575096</c:v>
                </c:pt>
                <c:pt idx="2">
                  <c:v>0.0023524044420734705</c:v>
                </c:pt>
                <c:pt idx="3">
                  <c:v>0.3824202615932843</c:v>
                </c:pt>
                <c:pt idx="4">
                  <c:v>0.5674749628622517</c:v>
                </c:pt>
                <c:pt idx="5">
                  <c:v>0.014406961832395527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0.0005677040218574147</c:v>
                </c:pt>
                <c:pt idx="2">
                  <c:v>0.016803319258934645</c:v>
                </c:pt>
                <c:pt idx="3">
                  <c:v>0.033032782088499676</c:v>
                </c:pt>
                <c:pt idx="4">
                  <c:v>0.09814777225172511</c:v>
                </c:pt>
                <c:pt idx="5">
                  <c:v>0.018589343088041478</c:v>
                </c:pt>
                <c:pt idx="6">
                  <c:v>0.0051890801248939775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0.0018965406986938915</c:v>
                </c:pt>
                <c:pt idx="1">
                  <c:v>0.04895259664109439</c:v>
                </c:pt>
                <c:pt idx="2">
                  <c:v>0.002253973688354901</c:v>
                </c:pt>
                <c:pt idx="3">
                  <c:v>0.4750172003568851</c:v>
                </c:pt>
                <c:pt idx="4">
                  <c:v>0.45597700238592087</c:v>
                </c:pt>
                <c:pt idx="5">
                  <c:v>0.015902686229050854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0.029221926824658944</c:v>
                </c:pt>
                <c:pt idx="1">
                  <c:v>0.08802916312742416</c:v>
                </c:pt>
                <c:pt idx="2">
                  <c:v>0.14284168638962266</c:v>
                </c:pt>
                <c:pt idx="3">
                  <c:v>0.22197384656282373</c:v>
                </c:pt>
                <c:pt idx="4">
                  <c:v>0.36551887254863047</c:v>
                </c:pt>
                <c:pt idx="5">
                  <c:v>0.14852370482779084</c:v>
                </c:pt>
                <c:pt idx="6">
                  <c:v>0.0038907997190491678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0.0018965406986938915</c:v>
                </c:pt>
                <c:pt idx="1">
                  <c:v>0.04895259664109439</c:v>
                </c:pt>
                <c:pt idx="2">
                  <c:v>0.002253973688354901</c:v>
                </c:pt>
                <c:pt idx="3">
                  <c:v>0.4750172003568851</c:v>
                </c:pt>
                <c:pt idx="4">
                  <c:v>0.45597700238592087</c:v>
                </c:pt>
                <c:pt idx="5">
                  <c:v>0.015902686229050854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0.4874049196231556</c:v>
                </c:pt>
                <c:pt idx="4">
                  <c:v>0.019066378237682903</c:v>
                </c:pt>
                <c:pt idx="5">
                  <c:v>0.48607296070889355</c:v>
                </c:pt>
                <c:pt idx="6">
                  <c:v>0.007455741430267975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0.4874049196231556</c:v>
                </c:pt>
                <c:pt idx="4">
                  <c:v>0.019066378237682903</c:v>
                </c:pt>
                <c:pt idx="5">
                  <c:v>0.48607296070889355</c:v>
                </c:pt>
                <c:pt idx="6">
                  <c:v>0.007455741430267975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0.028899443980434345</c:v>
                </c:pt>
                <c:pt idx="1">
                  <c:v>0.06993622107254861</c:v>
                </c:pt>
                <c:pt idx="2">
                  <c:v>0.12263839292931009</c:v>
                </c:pt>
                <c:pt idx="3">
                  <c:v>0.22587718069519327</c:v>
                </c:pt>
                <c:pt idx="4">
                  <c:v>0.3926880605000298</c:v>
                </c:pt>
                <c:pt idx="5">
                  <c:v>0.15957979863944804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0.004373416783754474</c:v>
                </c:pt>
                <c:pt idx="1">
                  <c:v>0.040453124052177075</c:v>
                </c:pt>
                <c:pt idx="2">
                  <c:v>0.12468065232928348</c:v>
                </c:pt>
                <c:pt idx="3">
                  <c:v>0.2406692975746519</c:v>
                </c:pt>
                <c:pt idx="4">
                  <c:v>0.42350166098658626</c:v>
                </c:pt>
                <c:pt idx="5">
                  <c:v>0.1660920797654115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1">
                  <c:v>0.021537678476257045</c:v>
                </c:pt>
                <c:pt idx="2">
                  <c:v>0.027438323617953765</c:v>
                </c:pt>
                <c:pt idx="3">
                  <c:v>0.016133393416279708</c:v>
                </c:pt>
                <c:pt idx="4">
                  <c:v>0.03366422150381689</c:v>
                </c:pt>
                <c:pt idx="5">
                  <c:v>0.027503799506981688</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08/09/2025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9/8/2025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9/8/2025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9/8/2025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9/8/2025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9/8/2025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9/8/2025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9/8/2025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9/8/2025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 Id="rId17" Type="http://schemas.openxmlformats.org/officeDocument/2006/relationships/chart" Target="../charts/chart12.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 Id="rId9" Type="http://schemas.openxmlformats.org/officeDocument/2006/relationships/chart" Target="../charts/chart112.xml"/><Relationship Id="rId10" Type="http://schemas.openxmlformats.org/officeDocument/2006/relationships/chart" Target="../charts/chart113.xml"/><Relationship Id="rId11" Type="http://schemas.openxmlformats.org/officeDocument/2006/relationships/chart" Target="../charts/chart114.xml"/><Relationship Id="rId12" Type="http://schemas.openxmlformats.org/officeDocument/2006/relationships/chart" Target="../charts/chart115.xml"/><Relationship Id="rId13" Type="http://schemas.openxmlformats.org/officeDocument/2006/relationships/chart" Target="../charts/chart116.xml"/><Relationship Id="rId14" Type="http://schemas.openxmlformats.org/officeDocument/2006/relationships/chart" Target="../charts/chart117.xml"/><Relationship Id="rId15" Type="http://schemas.openxmlformats.org/officeDocument/2006/relationships/chart" Target="../charts/chart118.xml"/><Relationship Id="rId16" Type="http://schemas.openxmlformats.org/officeDocument/2006/relationships/chart" Target="../charts/chart119.xml"/><Relationship Id="rId17" Type="http://schemas.openxmlformats.org/officeDocument/2006/relationships/chart" Target="../charts/chart120.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 Id="rId9" Type="http://schemas.openxmlformats.org/officeDocument/2006/relationships/chart" Target="../charts/chart124.xml"/><Relationship Id="rId10" Type="http://schemas.openxmlformats.org/officeDocument/2006/relationships/chart" Target="../charts/chart125.xml"/><Relationship Id="rId11" Type="http://schemas.openxmlformats.org/officeDocument/2006/relationships/chart" Target="../charts/chart126.xml"/><Relationship Id="rId12" Type="http://schemas.openxmlformats.org/officeDocument/2006/relationships/chart" Target="../charts/chart127.xml"/><Relationship Id="rId13" Type="http://schemas.openxmlformats.org/officeDocument/2006/relationships/chart" Target="../charts/chart128.xml"/><Relationship Id="rId14" Type="http://schemas.openxmlformats.org/officeDocument/2006/relationships/chart" Target="../charts/chart129.xml"/><Relationship Id="rId15" Type="http://schemas.openxmlformats.org/officeDocument/2006/relationships/chart" Target="../charts/chart130.xml"/><Relationship Id="rId16" Type="http://schemas.openxmlformats.org/officeDocument/2006/relationships/chart" Target="../charts/chart131.xml"/><Relationship Id="rId17" Type="http://schemas.openxmlformats.org/officeDocument/2006/relationships/chart" Target="../charts/chart132.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 Id="rId17" Type="http://schemas.openxmlformats.org/officeDocument/2006/relationships/chart" Target="../charts/chart144.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 Id="rId9" Type="http://schemas.openxmlformats.org/officeDocument/2006/relationships/chart" Target="../charts/chart148.xml"/><Relationship Id="rId10" Type="http://schemas.openxmlformats.org/officeDocument/2006/relationships/chart" Target="../charts/chart149.xml"/><Relationship Id="rId11" Type="http://schemas.openxmlformats.org/officeDocument/2006/relationships/chart" Target="../charts/chart150.xml"/><Relationship Id="rId12" Type="http://schemas.openxmlformats.org/officeDocument/2006/relationships/chart" Target="../charts/chart151.xml"/><Relationship Id="rId13" Type="http://schemas.openxmlformats.org/officeDocument/2006/relationships/chart" Target="../charts/chart152.xml"/><Relationship Id="rId14" Type="http://schemas.openxmlformats.org/officeDocument/2006/relationships/chart" Target="../charts/chart153.xml"/><Relationship Id="rId15" Type="http://schemas.openxmlformats.org/officeDocument/2006/relationships/chart" Target="../charts/chart154.xml"/><Relationship Id="rId16" Type="http://schemas.openxmlformats.org/officeDocument/2006/relationships/chart" Target="../charts/chart155.xml"/><Relationship Id="rId17" Type="http://schemas.openxmlformats.org/officeDocument/2006/relationships/chart" Target="../charts/chart156.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 Id="rId9" Type="http://schemas.openxmlformats.org/officeDocument/2006/relationships/chart" Target="../charts/chart160.xml"/><Relationship Id="rId10" Type="http://schemas.openxmlformats.org/officeDocument/2006/relationships/chart" Target="../charts/chart161.xml"/><Relationship Id="rId11" Type="http://schemas.openxmlformats.org/officeDocument/2006/relationships/chart" Target="../charts/chart162.xml"/><Relationship Id="rId12" Type="http://schemas.openxmlformats.org/officeDocument/2006/relationships/chart" Target="../charts/chart163.xml"/><Relationship Id="rId13" Type="http://schemas.openxmlformats.org/officeDocument/2006/relationships/chart" Target="../charts/chart164.xml"/><Relationship Id="rId14" Type="http://schemas.openxmlformats.org/officeDocument/2006/relationships/chart" Target="../charts/chart165.xml"/><Relationship Id="rId15" Type="http://schemas.openxmlformats.org/officeDocument/2006/relationships/chart" Target="../charts/chart166.xml"/><Relationship Id="rId16" Type="http://schemas.openxmlformats.org/officeDocument/2006/relationships/chart" Target="../charts/chart167.xml"/><Relationship Id="rId17" Type="http://schemas.openxmlformats.org/officeDocument/2006/relationships/chart" Target="../charts/chart168.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 Id="rId9" Type="http://schemas.openxmlformats.org/officeDocument/2006/relationships/chart" Target="../charts/chart172.xml"/><Relationship Id="rId10" Type="http://schemas.openxmlformats.org/officeDocument/2006/relationships/chart" Target="../charts/chart173.xml"/><Relationship Id="rId11" Type="http://schemas.openxmlformats.org/officeDocument/2006/relationships/chart" Target="../charts/chart174.xml"/><Relationship Id="rId12" Type="http://schemas.openxmlformats.org/officeDocument/2006/relationships/chart" Target="../charts/chart175.xml"/><Relationship Id="rId13" Type="http://schemas.openxmlformats.org/officeDocument/2006/relationships/chart" Target="../charts/chart176.xml"/><Relationship Id="rId14" Type="http://schemas.openxmlformats.org/officeDocument/2006/relationships/chart" Target="../charts/chart177.xml"/><Relationship Id="rId15" Type="http://schemas.openxmlformats.org/officeDocument/2006/relationships/chart" Target="../charts/chart178.xml"/><Relationship Id="rId16" Type="http://schemas.openxmlformats.org/officeDocument/2006/relationships/chart" Target="../charts/chart179.xml"/><Relationship Id="rId17" Type="http://schemas.openxmlformats.org/officeDocument/2006/relationships/chart" Target="../charts/chart180.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 Id="rId9" Type="http://schemas.openxmlformats.org/officeDocument/2006/relationships/chart" Target="../charts/chart184.xml"/><Relationship Id="rId10" Type="http://schemas.openxmlformats.org/officeDocument/2006/relationships/chart" Target="../charts/chart185.xml"/><Relationship Id="rId11" Type="http://schemas.openxmlformats.org/officeDocument/2006/relationships/chart" Target="../charts/chart186.xml"/><Relationship Id="rId12" Type="http://schemas.openxmlformats.org/officeDocument/2006/relationships/chart" Target="../charts/chart187.xml"/><Relationship Id="rId13" Type="http://schemas.openxmlformats.org/officeDocument/2006/relationships/chart" Target="../charts/chart188.xml"/><Relationship Id="rId14" Type="http://schemas.openxmlformats.org/officeDocument/2006/relationships/chart" Target="../charts/chart189.xml"/><Relationship Id="rId15" Type="http://schemas.openxmlformats.org/officeDocument/2006/relationships/chart" Target="../charts/chart190.xml"/><Relationship Id="rId16" Type="http://schemas.openxmlformats.org/officeDocument/2006/relationships/chart" Target="../charts/chart191.xml"/><Relationship Id="rId17" Type="http://schemas.openxmlformats.org/officeDocument/2006/relationships/chart" Target="../charts/chart192.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 Id="rId9" Type="http://schemas.openxmlformats.org/officeDocument/2006/relationships/chart" Target="../charts/chart196.xml"/><Relationship Id="rId10" Type="http://schemas.openxmlformats.org/officeDocument/2006/relationships/chart" Target="../charts/chart197.xml"/><Relationship Id="rId11" Type="http://schemas.openxmlformats.org/officeDocument/2006/relationships/chart" Target="../charts/chart198.xml"/><Relationship Id="rId12" Type="http://schemas.openxmlformats.org/officeDocument/2006/relationships/chart" Target="../charts/chart199.xml"/><Relationship Id="rId13" Type="http://schemas.openxmlformats.org/officeDocument/2006/relationships/chart" Target="../charts/chart200.xml"/><Relationship Id="rId14" Type="http://schemas.openxmlformats.org/officeDocument/2006/relationships/chart" Target="../charts/chart201.xml"/><Relationship Id="rId15" Type="http://schemas.openxmlformats.org/officeDocument/2006/relationships/chart" Target="../charts/chart202.xml"/><Relationship Id="rId16" Type="http://schemas.openxmlformats.org/officeDocument/2006/relationships/chart" Target="../charts/chart203.xml"/><Relationship Id="rId17" Type="http://schemas.openxmlformats.org/officeDocument/2006/relationships/chart" Target="../charts/chart204.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 Id="rId7" Type="http://schemas.openxmlformats.org/officeDocument/2006/relationships/chart" Target="../charts/chart206.xml"/><Relationship Id="rId8" Type="http://schemas.openxmlformats.org/officeDocument/2006/relationships/chart" Target="../charts/chart207.xml"/><Relationship Id="rId9" Type="http://schemas.openxmlformats.org/officeDocument/2006/relationships/chart" Target="../charts/chart208.xml"/><Relationship Id="rId10" Type="http://schemas.openxmlformats.org/officeDocument/2006/relationships/chart" Target="../charts/chart209.xml"/><Relationship Id="rId11" Type="http://schemas.openxmlformats.org/officeDocument/2006/relationships/chart" Target="../charts/chart210.xml"/><Relationship Id="rId12" Type="http://schemas.openxmlformats.org/officeDocument/2006/relationships/chart" Target="../charts/chart211.xml"/><Relationship Id="rId13" Type="http://schemas.openxmlformats.org/officeDocument/2006/relationships/chart" Target="../charts/chart212.xml"/><Relationship Id="rId14" Type="http://schemas.openxmlformats.org/officeDocument/2006/relationships/chart" Target="../charts/chart213.xml"/><Relationship Id="rId15" Type="http://schemas.openxmlformats.org/officeDocument/2006/relationships/chart" Target="../charts/chart214.xml"/><Relationship Id="rId16" Type="http://schemas.openxmlformats.org/officeDocument/2006/relationships/chart" Target="../charts/chart215.xml"/><Relationship Id="rId17" Type="http://schemas.openxmlformats.org/officeDocument/2006/relationships/chart" Target="../charts/chart216.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 Id="rId7" Type="http://schemas.openxmlformats.org/officeDocument/2006/relationships/chart" Target="../charts/chart218.xml"/><Relationship Id="rId8" Type="http://schemas.openxmlformats.org/officeDocument/2006/relationships/chart" Target="../charts/chart219.xml"/><Relationship Id="rId9" Type="http://schemas.openxmlformats.org/officeDocument/2006/relationships/chart" Target="../charts/chart220.xml"/><Relationship Id="rId10" Type="http://schemas.openxmlformats.org/officeDocument/2006/relationships/chart" Target="../charts/chart221.xml"/><Relationship Id="rId11" Type="http://schemas.openxmlformats.org/officeDocument/2006/relationships/chart" Target="../charts/chart222.xml"/><Relationship Id="rId12" Type="http://schemas.openxmlformats.org/officeDocument/2006/relationships/chart" Target="../charts/chart223.xml"/><Relationship Id="rId13" Type="http://schemas.openxmlformats.org/officeDocument/2006/relationships/chart" Target="../charts/chart224.xml"/><Relationship Id="rId14" Type="http://schemas.openxmlformats.org/officeDocument/2006/relationships/chart" Target="../charts/chart225.xml"/><Relationship Id="rId15" Type="http://schemas.openxmlformats.org/officeDocument/2006/relationships/chart" Target="../charts/chart226.xml"/><Relationship Id="rId16" Type="http://schemas.openxmlformats.org/officeDocument/2006/relationships/chart" Target="../charts/chart227.xml"/><Relationship Id="rId17" Type="http://schemas.openxmlformats.org/officeDocument/2006/relationships/chart" Target="../charts/chart228.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 Id="rId7" Type="http://schemas.openxmlformats.org/officeDocument/2006/relationships/chart" Target="../charts/chart14.xml"/><Relationship Id="rId8" Type="http://schemas.openxmlformats.org/officeDocument/2006/relationships/chart" Target="../charts/chart15.xml"/><Relationship Id="rId9" Type="http://schemas.openxmlformats.org/officeDocument/2006/relationships/chart" Target="../charts/chart16.xml"/><Relationship Id="rId10" Type="http://schemas.openxmlformats.org/officeDocument/2006/relationships/chart" Target="../charts/chart17.xml"/><Relationship Id="rId11" Type="http://schemas.openxmlformats.org/officeDocument/2006/relationships/chart" Target="../charts/chart18.xml"/><Relationship Id="rId12" Type="http://schemas.openxmlformats.org/officeDocument/2006/relationships/chart" Target="../charts/chart19.xml"/><Relationship Id="rId13" Type="http://schemas.openxmlformats.org/officeDocument/2006/relationships/chart" Target="../charts/chart20.xml"/><Relationship Id="rId14" Type="http://schemas.openxmlformats.org/officeDocument/2006/relationships/chart" Target="../charts/chart21.xml"/><Relationship Id="rId15" Type="http://schemas.openxmlformats.org/officeDocument/2006/relationships/chart" Target="../charts/chart22.xml"/><Relationship Id="rId16" Type="http://schemas.openxmlformats.org/officeDocument/2006/relationships/chart" Target="../charts/chart23.xml"/><Relationship Id="rId17" Type="http://schemas.openxmlformats.org/officeDocument/2006/relationships/chart" Target="../charts/chart24.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 Id="rId7" Type="http://schemas.openxmlformats.org/officeDocument/2006/relationships/chart" Target="../charts/chart230.xml"/><Relationship Id="rId8" Type="http://schemas.openxmlformats.org/officeDocument/2006/relationships/chart" Target="../charts/chart231.xml"/><Relationship Id="rId9" Type="http://schemas.openxmlformats.org/officeDocument/2006/relationships/chart" Target="../charts/chart232.xml"/><Relationship Id="rId10" Type="http://schemas.openxmlformats.org/officeDocument/2006/relationships/chart" Target="../charts/chart233.xml"/><Relationship Id="rId11" Type="http://schemas.openxmlformats.org/officeDocument/2006/relationships/chart" Target="../charts/chart234.xml"/><Relationship Id="rId12" Type="http://schemas.openxmlformats.org/officeDocument/2006/relationships/chart" Target="../charts/chart235.xml"/><Relationship Id="rId13" Type="http://schemas.openxmlformats.org/officeDocument/2006/relationships/chart" Target="../charts/chart236.xml"/><Relationship Id="rId14" Type="http://schemas.openxmlformats.org/officeDocument/2006/relationships/chart" Target="../charts/chart237.xml"/><Relationship Id="rId15" Type="http://schemas.openxmlformats.org/officeDocument/2006/relationships/chart" Target="../charts/chart238.xml"/><Relationship Id="rId16" Type="http://schemas.openxmlformats.org/officeDocument/2006/relationships/chart" Target="../charts/chart239.xml"/><Relationship Id="rId17" Type="http://schemas.openxmlformats.org/officeDocument/2006/relationships/chart" Target="../charts/chart24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 Id="rId7" Type="http://schemas.openxmlformats.org/officeDocument/2006/relationships/chart" Target="../charts/chart242.xml"/><Relationship Id="rId8" Type="http://schemas.openxmlformats.org/officeDocument/2006/relationships/chart" Target="../charts/chart243.xml"/><Relationship Id="rId9" Type="http://schemas.openxmlformats.org/officeDocument/2006/relationships/chart" Target="../charts/chart244.xml"/><Relationship Id="rId10" Type="http://schemas.openxmlformats.org/officeDocument/2006/relationships/chart" Target="../charts/chart245.xml"/><Relationship Id="rId11" Type="http://schemas.openxmlformats.org/officeDocument/2006/relationships/chart" Target="../charts/chart246.xml"/><Relationship Id="rId12" Type="http://schemas.openxmlformats.org/officeDocument/2006/relationships/chart" Target="../charts/chart247.xml"/><Relationship Id="rId13" Type="http://schemas.openxmlformats.org/officeDocument/2006/relationships/chart" Target="../charts/chart248.xml"/><Relationship Id="rId14" Type="http://schemas.openxmlformats.org/officeDocument/2006/relationships/chart" Target="../charts/chart249.xml"/><Relationship Id="rId15" Type="http://schemas.openxmlformats.org/officeDocument/2006/relationships/chart" Target="../charts/chart250.xml"/><Relationship Id="rId16" Type="http://schemas.openxmlformats.org/officeDocument/2006/relationships/chart" Target="../charts/chart251.xml"/><Relationship Id="rId17" Type="http://schemas.openxmlformats.org/officeDocument/2006/relationships/chart" Target="../charts/chart252.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 Id="rId7" Type="http://schemas.openxmlformats.org/officeDocument/2006/relationships/chart" Target="../charts/chart254.xml"/><Relationship Id="rId8" Type="http://schemas.openxmlformats.org/officeDocument/2006/relationships/chart" Target="../charts/chart255.xml"/><Relationship Id="rId9" Type="http://schemas.openxmlformats.org/officeDocument/2006/relationships/chart" Target="../charts/chart256.xml"/><Relationship Id="rId10" Type="http://schemas.openxmlformats.org/officeDocument/2006/relationships/chart" Target="../charts/chart257.xml"/><Relationship Id="rId11" Type="http://schemas.openxmlformats.org/officeDocument/2006/relationships/chart" Target="../charts/chart258.xml"/><Relationship Id="rId12" Type="http://schemas.openxmlformats.org/officeDocument/2006/relationships/chart" Target="../charts/chart259.xml"/><Relationship Id="rId13" Type="http://schemas.openxmlformats.org/officeDocument/2006/relationships/chart" Target="../charts/chart260.xml"/><Relationship Id="rId14" Type="http://schemas.openxmlformats.org/officeDocument/2006/relationships/chart" Target="../charts/chart261.xml"/><Relationship Id="rId15" Type="http://schemas.openxmlformats.org/officeDocument/2006/relationships/chart" Target="../charts/chart262.xml"/><Relationship Id="rId16" Type="http://schemas.openxmlformats.org/officeDocument/2006/relationships/chart" Target="../charts/chart263.xml"/><Relationship Id="rId17" Type="http://schemas.openxmlformats.org/officeDocument/2006/relationships/chart" Target="../charts/chart264.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 Id="rId17" Type="http://schemas.openxmlformats.org/officeDocument/2006/relationships/chart" Target="../charts/chart276.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 Id="rId7" Type="http://schemas.openxmlformats.org/officeDocument/2006/relationships/chart" Target="../charts/chart278.xml"/><Relationship Id="rId8" Type="http://schemas.openxmlformats.org/officeDocument/2006/relationships/chart" Target="../charts/chart279.xml"/><Relationship Id="rId9" Type="http://schemas.openxmlformats.org/officeDocument/2006/relationships/chart" Target="../charts/chart280.xml"/><Relationship Id="rId10" Type="http://schemas.openxmlformats.org/officeDocument/2006/relationships/chart" Target="../charts/chart281.xml"/><Relationship Id="rId11" Type="http://schemas.openxmlformats.org/officeDocument/2006/relationships/chart" Target="../charts/chart282.xml"/><Relationship Id="rId12" Type="http://schemas.openxmlformats.org/officeDocument/2006/relationships/chart" Target="../charts/chart283.xml"/><Relationship Id="rId13" Type="http://schemas.openxmlformats.org/officeDocument/2006/relationships/chart" Target="../charts/chart284.xml"/><Relationship Id="rId14" Type="http://schemas.openxmlformats.org/officeDocument/2006/relationships/chart" Target="../charts/chart285.xml"/><Relationship Id="rId15" Type="http://schemas.openxmlformats.org/officeDocument/2006/relationships/chart" Target="../charts/chart286.xml"/><Relationship Id="rId16" Type="http://schemas.openxmlformats.org/officeDocument/2006/relationships/chart" Target="../charts/chart287.xml"/><Relationship Id="rId17" Type="http://schemas.openxmlformats.org/officeDocument/2006/relationships/chart" Target="../charts/chart288.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 Id="rId7" Type="http://schemas.openxmlformats.org/officeDocument/2006/relationships/chart" Target="../charts/chart290.xml"/><Relationship Id="rId8" Type="http://schemas.openxmlformats.org/officeDocument/2006/relationships/chart" Target="../charts/chart291.xml"/><Relationship Id="rId9" Type="http://schemas.openxmlformats.org/officeDocument/2006/relationships/chart" Target="../charts/chart292.xml"/><Relationship Id="rId10" Type="http://schemas.openxmlformats.org/officeDocument/2006/relationships/chart" Target="../charts/chart293.xml"/><Relationship Id="rId11" Type="http://schemas.openxmlformats.org/officeDocument/2006/relationships/chart" Target="../charts/chart294.xml"/><Relationship Id="rId12" Type="http://schemas.openxmlformats.org/officeDocument/2006/relationships/chart" Target="../charts/chart295.xml"/><Relationship Id="rId13" Type="http://schemas.openxmlformats.org/officeDocument/2006/relationships/chart" Target="../charts/chart296.xml"/><Relationship Id="rId14" Type="http://schemas.openxmlformats.org/officeDocument/2006/relationships/chart" Target="../charts/chart297.xml"/><Relationship Id="rId15" Type="http://schemas.openxmlformats.org/officeDocument/2006/relationships/chart" Target="../charts/chart298.xml"/><Relationship Id="rId16" Type="http://schemas.openxmlformats.org/officeDocument/2006/relationships/chart" Target="../charts/chart299.xml"/><Relationship Id="rId17" Type="http://schemas.openxmlformats.org/officeDocument/2006/relationships/chart" Target="../charts/chart300.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 Id="rId7" Type="http://schemas.openxmlformats.org/officeDocument/2006/relationships/chart" Target="../charts/chart302.xml"/><Relationship Id="rId8" Type="http://schemas.openxmlformats.org/officeDocument/2006/relationships/chart" Target="../charts/chart303.xml"/><Relationship Id="rId9" Type="http://schemas.openxmlformats.org/officeDocument/2006/relationships/chart" Target="../charts/chart304.xml"/><Relationship Id="rId10" Type="http://schemas.openxmlformats.org/officeDocument/2006/relationships/chart" Target="../charts/chart305.xml"/><Relationship Id="rId11" Type="http://schemas.openxmlformats.org/officeDocument/2006/relationships/chart" Target="../charts/chart306.xml"/><Relationship Id="rId12" Type="http://schemas.openxmlformats.org/officeDocument/2006/relationships/chart" Target="../charts/chart307.xml"/><Relationship Id="rId13" Type="http://schemas.openxmlformats.org/officeDocument/2006/relationships/chart" Target="../charts/chart308.xml"/><Relationship Id="rId14" Type="http://schemas.openxmlformats.org/officeDocument/2006/relationships/chart" Target="../charts/chart309.xml"/><Relationship Id="rId15" Type="http://schemas.openxmlformats.org/officeDocument/2006/relationships/chart" Target="../charts/chart310.xml"/><Relationship Id="rId16" Type="http://schemas.openxmlformats.org/officeDocument/2006/relationships/chart" Target="../charts/chart311.xml"/><Relationship Id="rId17" Type="http://schemas.openxmlformats.org/officeDocument/2006/relationships/chart" Target="../charts/chart312.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 Id="rId7" Type="http://schemas.openxmlformats.org/officeDocument/2006/relationships/chart" Target="../charts/chart314.xml"/><Relationship Id="rId8" Type="http://schemas.openxmlformats.org/officeDocument/2006/relationships/chart" Target="../charts/chart315.xml"/><Relationship Id="rId9" Type="http://schemas.openxmlformats.org/officeDocument/2006/relationships/chart" Target="../charts/chart316.xml"/><Relationship Id="rId10" Type="http://schemas.openxmlformats.org/officeDocument/2006/relationships/chart" Target="../charts/chart317.xml"/><Relationship Id="rId11" Type="http://schemas.openxmlformats.org/officeDocument/2006/relationships/chart" Target="../charts/chart318.xml"/><Relationship Id="rId12" Type="http://schemas.openxmlformats.org/officeDocument/2006/relationships/chart" Target="../charts/chart319.xml"/><Relationship Id="rId13" Type="http://schemas.openxmlformats.org/officeDocument/2006/relationships/chart" Target="../charts/chart320.xml"/><Relationship Id="rId14" Type="http://schemas.openxmlformats.org/officeDocument/2006/relationships/chart" Target="../charts/chart321.xml"/><Relationship Id="rId15" Type="http://schemas.openxmlformats.org/officeDocument/2006/relationships/chart" Target="../charts/chart322.xml"/><Relationship Id="rId16" Type="http://schemas.openxmlformats.org/officeDocument/2006/relationships/chart" Target="../charts/chart323.xml"/><Relationship Id="rId17" Type="http://schemas.openxmlformats.org/officeDocument/2006/relationships/chart" Target="../charts/chart324.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 Id="rId7" Type="http://schemas.openxmlformats.org/officeDocument/2006/relationships/chart" Target="../charts/chart326.xml"/><Relationship Id="rId8" Type="http://schemas.openxmlformats.org/officeDocument/2006/relationships/chart" Target="../charts/chart327.xml"/><Relationship Id="rId9" Type="http://schemas.openxmlformats.org/officeDocument/2006/relationships/chart" Target="../charts/chart328.xml"/><Relationship Id="rId10" Type="http://schemas.openxmlformats.org/officeDocument/2006/relationships/chart" Target="../charts/chart329.xml"/><Relationship Id="rId11" Type="http://schemas.openxmlformats.org/officeDocument/2006/relationships/chart" Target="../charts/chart330.xml"/><Relationship Id="rId12" Type="http://schemas.openxmlformats.org/officeDocument/2006/relationships/chart" Target="../charts/chart331.xml"/><Relationship Id="rId13" Type="http://schemas.openxmlformats.org/officeDocument/2006/relationships/chart" Target="../charts/chart332.xml"/><Relationship Id="rId14" Type="http://schemas.openxmlformats.org/officeDocument/2006/relationships/chart" Target="../charts/chart333.xml"/><Relationship Id="rId15" Type="http://schemas.openxmlformats.org/officeDocument/2006/relationships/chart" Target="../charts/chart334.xml"/><Relationship Id="rId16" Type="http://schemas.openxmlformats.org/officeDocument/2006/relationships/chart" Target="../charts/chart335.xml"/><Relationship Id="rId17" Type="http://schemas.openxmlformats.org/officeDocument/2006/relationships/chart" Target="../charts/chart336.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 Id="rId7" Type="http://schemas.openxmlformats.org/officeDocument/2006/relationships/chart" Target="../charts/chart338.xml"/><Relationship Id="rId8" Type="http://schemas.openxmlformats.org/officeDocument/2006/relationships/chart" Target="../charts/chart339.xml"/><Relationship Id="rId9" Type="http://schemas.openxmlformats.org/officeDocument/2006/relationships/chart" Target="../charts/chart340.xml"/><Relationship Id="rId10" Type="http://schemas.openxmlformats.org/officeDocument/2006/relationships/chart" Target="../charts/chart341.xml"/><Relationship Id="rId11" Type="http://schemas.openxmlformats.org/officeDocument/2006/relationships/chart" Target="../charts/chart342.xml"/><Relationship Id="rId12" Type="http://schemas.openxmlformats.org/officeDocument/2006/relationships/chart" Target="../charts/chart343.xml"/><Relationship Id="rId13" Type="http://schemas.openxmlformats.org/officeDocument/2006/relationships/chart" Target="../charts/chart344.xml"/><Relationship Id="rId14" Type="http://schemas.openxmlformats.org/officeDocument/2006/relationships/chart" Target="../charts/chart345.xml"/><Relationship Id="rId15" Type="http://schemas.openxmlformats.org/officeDocument/2006/relationships/chart" Target="../charts/chart346.xml"/><Relationship Id="rId16" Type="http://schemas.openxmlformats.org/officeDocument/2006/relationships/chart" Target="../charts/chart347.xml"/><Relationship Id="rId17" Type="http://schemas.openxmlformats.org/officeDocument/2006/relationships/chart" Target="../charts/chart348.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 Id="rId7" Type="http://schemas.openxmlformats.org/officeDocument/2006/relationships/chart" Target="../charts/chart26.xml"/><Relationship Id="rId8" Type="http://schemas.openxmlformats.org/officeDocument/2006/relationships/chart" Target="../charts/chart27.xml"/><Relationship Id="rId9" Type="http://schemas.openxmlformats.org/officeDocument/2006/relationships/chart" Target="../charts/chart28.xml"/><Relationship Id="rId10" Type="http://schemas.openxmlformats.org/officeDocument/2006/relationships/chart" Target="../charts/chart29.xml"/><Relationship Id="rId11" Type="http://schemas.openxmlformats.org/officeDocument/2006/relationships/chart" Target="../charts/chart30.xml"/><Relationship Id="rId12" Type="http://schemas.openxmlformats.org/officeDocument/2006/relationships/chart" Target="../charts/chart31.xml"/><Relationship Id="rId13" Type="http://schemas.openxmlformats.org/officeDocument/2006/relationships/chart" Target="../charts/chart32.xml"/><Relationship Id="rId14" Type="http://schemas.openxmlformats.org/officeDocument/2006/relationships/chart" Target="../charts/chart33.xml"/><Relationship Id="rId15" Type="http://schemas.openxmlformats.org/officeDocument/2006/relationships/chart" Target="../charts/chart34.xml"/><Relationship Id="rId16" Type="http://schemas.openxmlformats.org/officeDocument/2006/relationships/chart" Target="../charts/chart35.xml"/><Relationship Id="rId17" Type="http://schemas.openxmlformats.org/officeDocument/2006/relationships/chart" Target="../charts/chart36.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 Id="rId7" Type="http://schemas.openxmlformats.org/officeDocument/2006/relationships/chart" Target="../charts/chart350.xml"/><Relationship Id="rId8" Type="http://schemas.openxmlformats.org/officeDocument/2006/relationships/chart" Target="../charts/chart351.xml"/><Relationship Id="rId9" Type="http://schemas.openxmlformats.org/officeDocument/2006/relationships/chart" Target="../charts/chart352.xml"/><Relationship Id="rId10" Type="http://schemas.openxmlformats.org/officeDocument/2006/relationships/chart" Target="../charts/chart353.xml"/><Relationship Id="rId11" Type="http://schemas.openxmlformats.org/officeDocument/2006/relationships/chart" Target="../charts/chart354.xml"/><Relationship Id="rId12" Type="http://schemas.openxmlformats.org/officeDocument/2006/relationships/chart" Target="../charts/chart355.xml"/><Relationship Id="rId13" Type="http://schemas.openxmlformats.org/officeDocument/2006/relationships/chart" Target="../charts/chart356.xml"/><Relationship Id="rId14" Type="http://schemas.openxmlformats.org/officeDocument/2006/relationships/chart" Target="../charts/chart357.xml"/><Relationship Id="rId15" Type="http://schemas.openxmlformats.org/officeDocument/2006/relationships/chart" Target="../charts/chart358.xml"/><Relationship Id="rId16" Type="http://schemas.openxmlformats.org/officeDocument/2006/relationships/chart" Target="../charts/chart359.xml"/><Relationship Id="rId17" Type="http://schemas.openxmlformats.org/officeDocument/2006/relationships/chart" Target="../charts/chart36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 Id="rId7" Type="http://schemas.openxmlformats.org/officeDocument/2006/relationships/chart" Target="../charts/chart362.xml"/><Relationship Id="rId8" Type="http://schemas.openxmlformats.org/officeDocument/2006/relationships/chart" Target="../charts/chart363.xml"/><Relationship Id="rId9" Type="http://schemas.openxmlformats.org/officeDocument/2006/relationships/chart" Target="../charts/chart364.xml"/><Relationship Id="rId10" Type="http://schemas.openxmlformats.org/officeDocument/2006/relationships/chart" Target="../charts/chart365.xml"/><Relationship Id="rId11" Type="http://schemas.openxmlformats.org/officeDocument/2006/relationships/chart" Target="../charts/chart366.xml"/><Relationship Id="rId12" Type="http://schemas.openxmlformats.org/officeDocument/2006/relationships/chart" Target="../charts/chart367.xml"/><Relationship Id="rId13" Type="http://schemas.openxmlformats.org/officeDocument/2006/relationships/chart" Target="../charts/chart368.xml"/><Relationship Id="rId14" Type="http://schemas.openxmlformats.org/officeDocument/2006/relationships/chart" Target="../charts/chart369.xml"/><Relationship Id="rId15" Type="http://schemas.openxmlformats.org/officeDocument/2006/relationships/chart" Target="../charts/chart370.xml"/><Relationship Id="rId16" Type="http://schemas.openxmlformats.org/officeDocument/2006/relationships/chart" Target="../charts/chart371.xml"/><Relationship Id="rId17" Type="http://schemas.openxmlformats.org/officeDocument/2006/relationships/chart" Target="../charts/chart372.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3.xml"/><Relationship Id="rId7" Type="http://schemas.openxmlformats.org/officeDocument/2006/relationships/chart" Target="../charts/chart374.xml"/><Relationship Id="rId8" Type="http://schemas.openxmlformats.org/officeDocument/2006/relationships/chart" Target="../charts/chart375.xml"/><Relationship Id="rId9" Type="http://schemas.openxmlformats.org/officeDocument/2006/relationships/chart" Target="../charts/chart376.xml"/><Relationship Id="rId10" Type="http://schemas.openxmlformats.org/officeDocument/2006/relationships/chart" Target="../charts/chart377.xml"/><Relationship Id="rId11" Type="http://schemas.openxmlformats.org/officeDocument/2006/relationships/chart" Target="../charts/chart378.xml"/><Relationship Id="rId12" Type="http://schemas.openxmlformats.org/officeDocument/2006/relationships/chart" Target="../charts/chart379.xml"/><Relationship Id="rId13" Type="http://schemas.openxmlformats.org/officeDocument/2006/relationships/chart" Target="../charts/chart380.xml"/><Relationship Id="rId14" Type="http://schemas.openxmlformats.org/officeDocument/2006/relationships/chart" Target="../charts/chart381.xml"/><Relationship Id="rId15" Type="http://schemas.openxmlformats.org/officeDocument/2006/relationships/chart" Target="../charts/chart382.xml"/><Relationship Id="rId16" Type="http://schemas.openxmlformats.org/officeDocument/2006/relationships/chart" Target="../charts/chart383.xml"/><Relationship Id="rId17" Type="http://schemas.openxmlformats.org/officeDocument/2006/relationships/chart" Target="../charts/chart384.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 Id="rId7" Type="http://schemas.openxmlformats.org/officeDocument/2006/relationships/chart" Target="../charts/chart386.xml"/><Relationship Id="rId8" Type="http://schemas.openxmlformats.org/officeDocument/2006/relationships/chart" Target="../charts/chart387.xml"/><Relationship Id="rId9" Type="http://schemas.openxmlformats.org/officeDocument/2006/relationships/chart" Target="../charts/chart388.xml"/><Relationship Id="rId10" Type="http://schemas.openxmlformats.org/officeDocument/2006/relationships/chart" Target="../charts/chart389.xml"/><Relationship Id="rId11" Type="http://schemas.openxmlformats.org/officeDocument/2006/relationships/chart" Target="../charts/chart390.xml"/><Relationship Id="rId12" Type="http://schemas.openxmlformats.org/officeDocument/2006/relationships/chart" Target="../charts/chart391.xml"/><Relationship Id="rId13" Type="http://schemas.openxmlformats.org/officeDocument/2006/relationships/chart" Target="../charts/chart392.xml"/><Relationship Id="rId14" Type="http://schemas.openxmlformats.org/officeDocument/2006/relationships/chart" Target="../charts/chart393.xml"/><Relationship Id="rId15" Type="http://schemas.openxmlformats.org/officeDocument/2006/relationships/chart" Target="../charts/chart394.xml"/><Relationship Id="rId16" Type="http://schemas.openxmlformats.org/officeDocument/2006/relationships/chart" Target="../charts/chart395.xml"/><Relationship Id="rId17" Type="http://schemas.openxmlformats.org/officeDocument/2006/relationships/chart" Target="../charts/chart396.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 Id="rId17" Type="http://schemas.openxmlformats.org/officeDocument/2006/relationships/chart" Target="../charts/chart408.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9.xml"/><Relationship Id="rId7" Type="http://schemas.openxmlformats.org/officeDocument/2006/relationships/chart" Target="../charts/chart410.xml"/><Relationship Id="rId8" Type="http://schemas.openxmlformats.org/officeDocument/2006/relationships/chart" Target="../charts/chart411.xml"/><Relationship Id="rId9" Type="http://schemas.openxmlformats.org/officeDocument/2006/relationships/chart" Target="../charts/chart412.xml"/><Relationship Id="rId10" Type="http://schemas.openxmlformats.org/officeDocument/2006/relationships/chart" Target="../charts/chart413.xml"/><Relationship Id="rId11" Type="http://schemas.openxmlformats.org/officeDocument/2006/relationships/chart" Target="../charts/chart414.xml"/><Relationship Id="rId12" Type="http://schemas.openxmlformats.org/officeDocument/2006/relationships/chart" Target="../charts/chart415.xml"/><Relationship Id="rId13" Type="http://schemas.openxmlformats.org/officeDocument/2006/relationships/chart" Target="../charts/chart416.xml"/><Relationship Id="rId14" Type="http://schemas.openxmlformats.org/officeDocument/2006/relationships/chart" Target="../charts/chart417.xml"/><Relationship Id="rId15" Type="http://schemas.openxmlformats.org/officeDocument/2006/relationships/chart" Target="../charts/chart418.xml"/><Relationship Id="rId16" Type="http://schemas.openxmlformats.org/officeDocument/2006/relationships/chart" Target="../charts/chart419.xml"/><Relationship Id="rId17" Type="http://schemas.openxmlformats.org/officeDocument/2006/relationships/chart" Target="../charts/chart420.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1.xml"/><Relationship Id="rId7" Type="http://schemas.openxmlformats.org/officeDocument/2006/relationships/chart" Target="../charts/chart422.xml"/><Relationship Id="rId8" Type="http://schemas.openxmlformats.org/officeDocument/2006/relationships/chart" Target="../charts/chart423.xml"/><Relationship Id="rId9" Type="http://schemas.openxmlformats.org/officeDocument/2006/relationships/chart" Target="../charts/chart424.xml"/><Relationship Id="rId10" Type="http://schemas.openxmlformats.org/officeDocument/2006/relationships/chart" Target="../charts/chart425.xml"/><Relationship Id="rId11" Type="http://schemas.openxmlformats.org/officeDocument/2006/relationships/chart" Target="../charts/chart426.xml"/><Relationship Id="rId12" Type="http://schemas.openxmlformats.org/officeDocument/2006/relationships/chart" Target="../charts/chart427.xml"/><Relationship Id="rId13" Type="http://schemas.openxmlformats.org/officeDocument/2006/relationships/chart" Target="../charts/chart428.xml"/><Relationship Id="rId14" Type="http://schemas.openxmlformats.org/officeDocument/2006/relationships/chart" Target="../charts/chart429.xml"/><Relationship Id="rId15" Type="http://schemas.openxmlformats.org/officeDocument/2006/relationships/chart" Target="../charts/chart430.xml"/><Relationship Id="rId16" Type="http://schemas.openxmlformats.org/officeDocument/2006/relationships/chart" Target="../charts/chart431.xml"/><Relationship Id="rId17" Type="http://schemas.openxmlformats.org/officeDocument/2006/relationships/chart" Target="../charts/chart43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3.xml"/><Relationship Id="rId7" Type="http://schemas.openxmlformats.org/officeDocument/2006/relationships/chart" Target="../charts/chart434.xml"/><Relationship Id="rId8" Type="http://schemas.openxmlformats.org/officeDocument/2006/relationships/chart" Target="../charts/chart435.xml"/><Relationship Id="rId9" Type="http://schemas.openxmlformats.org/officeDocument/2006/relationships/chart" Target="../charts/chart436.xml"/><Relationship Id="rId10" Type="http://schemas.openxmlformats.org/officeDocument/2006/relationships/chart" Target="../charts/chart437.xml"/><Relationship Id="rId11" Type="http://schemas.openxmlformats.org/officeDocument/2006/relationships/chart" Target="../charts/chart438.xml"/><Relationship Id="rId12" Type="http://schemas.openxmlformats.org/officeDocument/2006/relationships/chart" Target="../charts/chart439.xml"/><Relationship Id="rId13" Type="http://schemas.openxmlformats.org/officeDocument/2006/relationships/chart" Target="../charts/chart440.xml"/><Relationship Id="rId14" Type="http://schemas.openxmlformats.org/officeDocument/2006/relationships/chart" Target="../charts/chart441.xml"/><Relationship Id="rId15" Type="http://schemas.openxmlformats.org/officeDocument/2006/relationships/chart" Target="../charts/chart442.xml"/><Relationship Id="rId16" Type="http://schemas.openxmlformats.org/officeDocument/2006/relationships/chart" Target="../charts/chart443.xml"/><Relationship Id="rId17" Type="http://schemas.openxmlformats.org/officeDocument/2006/relationships/chart" Target="../charts/chart444.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5.xml"/><Relationship Id="rId7" Type="http://schemas.openxmlformats.org/officeDocument/2006/relationships/chart" Target="../charts/chart446.xml"/><Relationship Id="rId8" Type="http://schemas.openxmlformats.org/officeDocument/2006/relationships/chart" Target="../charts/chart447.xml"/><Relationship Id="rId9" Type="http://schemas.openxmlformats.org/officeDocument/2006/relationships/chart" Target="../charts/chart448.xml"/><Relationship Id="rId10" Type="http://schemas.openxmlformats.org/officeDocument/2006/relationships/chart" Target="../charts/chart449.xml"/><Relationship Id="rId11" Type="http://schemas.openxmlformats.org/officeDocument/2006/relationships/chart" Target="../charts/chart450.xml"/><Relationship Id="rId12" Type="http://schemas.openxmlformats.org/officeDocument/2006/relationships/chart" Target="../charts/chart451.xml"/><Relationship Id="rId13" Type="http://schemas.openxmlformats.org/officeDocument/2006/relationships/chart" Target="../charts/chart452.xml"/><Relationship Id="rId14" Type="http://schemas.openxmlformats.org/officeDocument/2006/relationships/chart" Target="../charts/chart453.xml"/><Relationship Id="rId15" Type="http://schemas.openxmlformats.org/officeDocument/2006/relationships/chart" Target="../charts/chart454.xml"/><Relationship Id="rId16" Type="http://schemas.openxmlformats.org/officeDocument/2006/relationships/chart" Target="../charts/chart455.xml"/><Relationship Id="rId17" Type="http://schemas.openxmlformats.org/officeDocument/2006/relationships/chart" Target="../charts/chart456.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7.xml"/><Relationship Id="rId7" Type="http://schemas.openxmlformats.org/officeDocument/2006/relationships/chart" Target="../charts/chart458.xml"/><Relationship Id="rId8" Type="http://schemas.openxmlformats.org/officeDocument/2006/relationships/chart" Target="../charts/chart459.xml"/><Relationship Id="rId9" Type="http://schemas.openxmlformats.org/officeDocument/2006/relationships/chart" Target="../charts/chart460.xml"/><Relationship Id="rId10" Type="http://schemas.openxmlformats.org/officeDocument/2006/relationships/chart" Target="../charts/chart461.xml"/><Relationship Id="rId11" Type="http://schemas.openxmlformats.org/officeDocument/2006/relationships/chart" Target="../charts/chart462.xml"/><Relationship Id="rId12" Type="http://schemas.openxmlformats.org/officeDocument/2006/relationships/chart" Target="../charts/chart463.xml"/><Relationship Id="rId13" Type="http://schemas.openxmlformats.org/officeDocument/2006/relationships/chart" Target="../charts/chart464.xml"/><Relationship Id="rId14" Type="http://schemas.openxmlformats.org/officeDocument/2006/relationships/chart" Target="../charts/chart465.xml"/><Relationship Id="rId15" Type="http://schemas.openxmlformats.org/officeDocument/2006/relationships/chart" Target="../charts/chart466.xml"/><Relationship Id="rId16" Type="http://schemas.openxmlformats.org/officeDocument/2006/relationships/chart" Target="../charts/chart467.xml"/><Relationship Id="rId17" Type="http://schemas.openxmlformats.org/officeDocument/2006/relationships/chart" Target="../charts/chart468.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 Id="rId7" Type="http://schemas.openxmlformats.org/officeDocument/2006/relationships/chart" Target="../charts/chart38.xml"/><Relationship Id="rId8" Type="http://schemas.openxmlformats.org/officeDocument/2006/relationships/chart" Target="../charts/chart39.xml"/><Relationship Id="rId9" Type="http://schemas.openxmlformats.org/officeDocument/2006/relationships/chart" Target="../charts/chart40.xml"/><Relationship Id="rId10" Type="http://schemas.openxmlformats.org/officeDocument/2006/relationships/chart" Target="../charts/chart41.xml"/><Relationship Id="rId11" Type="http://schemas.openxmlformats.org/officeDocument/2006/relationships/chart" Target="../charts/chart42.xml"/><Relationship Id="rId12" Type="http://schemas.openxmlformats.org/officeDocument/2006/relationships/chart" Target="../charts/chart43.xml"/><Relationship Id="rId13" Type="http://schemas.openxmlformats.org/officeDocument/2006/relationships/chart" Target="../charts/chart44.xml"/><Relationship Id="rId14" Type="http://schemas.openxmlformats.org/officeDocument/2006/relationships/chart" Target="../charts/chart45.xml"/><Relationship Id="rId15" Type="http://schemas.openxmlformats.org/officeDocument/2006/relationships/chart" Target="../charts/chart46.xml"/><Relationship Id="rId16" Type="http://schemas.openxmlformats.org/officeDocument/2006/relationships/chart" Target="../charts/chart47.xml"/><Relationship Id="rId17" Type="http://schemas.openxmlformats.org/officeDocument/2006/relationships/chart" Target="../charts/chart48.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9.xml"/><Relationship Id="rId7" Type="http://schemas.openxmlformats.org/officeDocument/2006/relationships/chart" Target="../charts/chart470.xml"/><Relationship Id="rId8" Type="http://schemas.openxmlformats.org/officeDocument/2006/relationships/chart" Target="../charts/chart471.xml"/><Relationship Id="rId9" Type="http://schemas.openxmlformats.org/officeDocument/2006/relationships/chart" Target="../charts/chart472.xml"/><Relationship Id="rId10" Type="http://schemas.openxmlformats.org/officeDocument/2006/relationships/chart" Target="../charts/chart473.xml"/><Relationship Id="rId11" Type="http://schemas.openxmlformats.org/officeDocument/2006/relationships/chart" Target="../charts/chart474.xml"/><Relationship Id="rId12" Type="http://schemas.openxmlformats.org/officeDocument/2006/relationships/chart" Target="../charts/chart475.xml"/><Relationship Id="rId13" Type="http://schemas.openxmlformats.org/officeDocument/2006/relationships/chart" Target="../charts/chart476.xml"/><Relationship Id="rId14" Type="http://schemas.openxmlformats.org/officeDocument/2006/relationships/chart" Target="../charts/chart477.xml"/><Relationship Id="rId15" Type="http://schemas.openxmlformats.org/officeDocument/2006/relationships/chart" Target="../charts/chart478.xml"/><Relationship Id="rId16" Type="http://schemas.openxmlformats.org/officeDocument/2006/relationships/chart" Target="../charts/chart479.xml"/><Relationship Id="rId17" Type="http://schemas.openxmlformats.org/officeDocument/2006/relationships/chart" Target="../charts/chart48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1.xml"/><Relationship Id="rId7" Type="http://schemas.openxmlformats.org/officeDocument/2006/relationships/chart" Target="../charts/chart482.xml"/><Relationship Id="rId8" Type="http://schemas.openxmlformats.org/officeDocument/2006/relationships/chart" Target="../charts/chart483.xml"/><Relationship Id="rId9" Type="http://schemas.openxmlformats.org/officeDocument/2006/relationships/chart" Target="../charts/chart484.xml"/><Relationship Id="rId10" Type="http://schemas.openxmlformats.org/officeDocument/2006/relationships/chart" Target="../charts/chart485.xml"/><Relationship Id="rId11" Type="http://schemas.openxmlformats.org/officeDocument/2006/relationships/chart" Target="../charts/chart486.xml"/><Relationship Id="rId12" Type="http://schemas.openxmlformats.org/officeDocument/2006/relationships/chart" Target="../charts/chart487.xml"/><Relationship Id="rId13" Type="http://schemas.openxmlformats.org/officeDocument/2006/relationships/chart" Target="../charts/chart488.xml"/><Relationship Id="rId14" Type="http://schemas.openxmlformats.org/officeDocument/2006/relationships/chart" Target="../charts/chart489.xml"/><Relationship Id="rId15" Type="http://schemas.openxmlformats.org/officeDocument/2006/relationships/chart" Target="../charts/chart490.xml"/><Relationship Id="rId16" Type="http://schemas.openxmlformats.org/officeDocument/2006/relationships/chart" Target="../charts/chart491.xml"/><Relationship Id="rId17" Type="http://schemas.openxmlformats.org/officeDocument/2006/relationships/chart" Target="../charts/chart49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3.xml"/><Relationship Id="rId7" Type="http://schemas.openxmlformats.org/officeDocument/2006/relationships/chart" Target="../charts/chart494.xml"/><Relationship Id="rId8" Type="http://schemas.openxmlformats.org/officeDocument/2006/relationships/chart" Target="../charts/chart495.xml"/><Relationship Id="rId9" Type="http://schemas.openxmlformats.org/officeDocument/2006/relationships/chart" Target="../charts/chart496.xml"/><Relationship Id="rId10" Type="http://schemas.openxmlformats.org/officeDocument/2006/relationships/chart" Target="../charts/chart497.xml"/><Relationship Id="rId11" Type="http://schemas.openxmlformats.org/officeDocument/2006/relationships/chart" Target="../charts/chart498.xml"/><Relationship Id="rId12" Type="http://schemas.openxmlformats.org/officeDocument/2006/relationships/chart" Target="../charts/chart499.xml"/><Relationship Id="rId13" Type="http://schemas.openxmlformats.org/officeDocument/2006/relationships/chart" Target="../charts/chart500.xml"/><Relationship Id="rId14" Type="http://schemas.openxmlformats.org/officeDocument/2006/relationships/chart" Target="../charts/chart501.xml"/><Relationship Id="rId15" Type="http://schemas.openxmlformats.org/officeDocument/2006/relationships/chart" Target="../charts/chart502.xml"/><Relationship Id="rId16" Type="http://schemas.openxmlformats.org/officeDocument/2006/relationships/chart" Target="../charts/chart503.xml"/><Relationship Id="rId17" Type="http://schemas.openxmlformats.org/officeDocument/2006/relationships/chart" Target="../charts/chart504.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5.xml"/><Relationship Id="rId7" Type="http://schemas.openxmlformats.org/officeDocument/2006/relationships/chart" Target="../charts/chart506.xml"/><Relationship Id="rId8" Type="http://schemas.openxmlformats.org/officeDocument/2006/relationships/chart" Target="../charts/chart507.xml"/><Relationship Id="rId9" Type="http://schemas.openxmlformats.org/officeDocument/2006/relationships/chart" Target="../charts/chart508.xml"/><Relationship Id="rId10" Type="http://schemas.openxmlformats.org/officeDocument/2006/relationships/chart" Target="../charts/chart509.xml"/><Relationship Id="rId11" Type="http://schemas.openxmlformats.org/officeDocument/2006/relationships/chart" Target="../charts/chart510.xml"/><Relationship Id="rId12" Type="http://schemas.openxmlformats.org/officeDocument/2006/relationships/chart" Target="../charts/chart511.xml"/><Relationship Id="rId13" Type="http://schemas.openxmlformats.org/officeDocument/2006/relationships/chart" Target="../charts/chart512.xml"/><Relationship Id="rId14" Type="http://schemas.openxmlformats.org/officeDocument/2006/relationships/chart" Target="../charts/chart513.xml"/><Relationship Id="rId15" Type="http://schemas.openxmlformats.org/officeDocument/2006/relationships/chart" Target="../charts/chart514.xml"/><Relationship Id="rId16" Type="http://schemas.openxmlformats.org/officeDocument/2006/relationships/chart" Target="../charts/chart515.xml"/><Relationship Id="rId17" Type="http://schemas.openxmlformats.org/officeDocument/2006/relationships/chart" Target="../charts/chart516.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7.xml"/><Relationship Id="rId7" Type="http://schemas.openxmlformats.org/officeDocument/2006/relationships/chart" Target="../charts/chart518.xml"/><Relationship Id="rId8" Type="http://schemas.openxmlformats.org/officeDocument/2006/relationships/chart" Target="../charts/chart519.xml"/><Relationship Id="rId9" Type="http://schemas.openxmlformats.org/officeDocument/2006/relationships/chart" Target="../charts/chart520.xml"/><Relationship Id="rId10" Type="http://schemas.openxmlformats.org/officeDocument/2006/relationships/chart" Target="../charts/chart521.xml"/><Relationship Id="rId11" Type="http://schemas.openxmlformats.org/officeDocument/2006/relationships/chart" Target="../charts/chart522.xml"/><Relationship Id="rId12" Type="http://schemas.openxmlformats.org/officeDocument/2006/relationships/chart" Target="../charts/chart523.xml"/><Relationship Id="rId13" Type="http://schemas.openxmlformats.org/officeDocument/2006/relationships/chart" Target="../charts/chart524.xml"/><Relationship Id="rId14" Type="http://schemas.openxmlformats.org/officeDocument/2006/relationships/chart" Target="../charts/chart525.xml"/><Relationship Id="rId15" Type="http://schemas.openxmlformats.org/officeDocument/2006/relationships/chart" Target="../charts/chart526.xml"/><Relationship Id="rId16" Type="http://schemas.openxmlformats.org/officeDocument/2006/relationships/chart" Target="../charts/chart527.xml"/><Relationship Id="rId17" Type="http://schemas.openxmlformats.org/officeDocument/2006/relationships/chart" Target="../charts/chart528.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 Id="rId17" Type="http://schemas.openxmlformats.org/officeDocument/2006/relationships/chart" Target="../charts/chart540.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1.xml"/><Relationship Id="rId7" Type="http://schemas.openxmlformats.org/officeDocument/2006/relationships/chart" Target="../charts/chart542.xml"/><Relationship Id="rId8" Type="http://schemas.openxmlformats.org/officeDocument/2006/relationships/chart" Target="../charts/chart543.xml"/><Relationship Id="rId9" Type="http://schemas.openxmlformats.org/officeDocument/2006/relationships/chart" Target="../charts/chart544.xml"/><Relationship Id="rId10" Type="http://schemas.openxmlformats.org/officeDocument/2006/relationships/chart" Target="../charts/chart545.xml"/><Relationship Id="rId11" Type="http://schemas.openxmlformats.org/officeDocument/2006/relationships/chart" Target="../charts/chart546.xml"/><Relationship Id="rId12" Type="http://schemas.openxmlformats.org/officeDocument/2006/relationships/chart" Target="../charts/chart547.xml"/><Relationship Id="rId13" Type="http://schemas.openxmlformats.org/officeDocument/2006/relationships/chart" Target="../charts/chart548.xml"/><Relationship Id="rId14" Type="http://schemas.openxmlformats.org/officeDocument/2006/relationships/chart" Target="../charts/chart549.xml"/><Relationship Id="rId15" Type="http://schemas.openxmlformats.org/officeDocument/2006/relationships/chart" Target="../charts/chart550.xml"/><Relationship Id="rId16" Type="http://schemas.openxmlformats.org/officeDocument/2006/relationships/chart" Target="../charts/chart551.xml"/><Relationship Id="rId17" Type="http://schemas.openxmlformats.org/officeDocument/2006/relationships/chart" Target="../charts/chart552.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3.xml"/><Relationship Id="rId7" Type="http://schemas.openxmlformats.org/officeDocument/2006/relationships/chart" Target="../charts/chart554.xml"/><Relationship Id="rId8" Type="http://schemas.openxmlformats.org/officeDocument/2006/relationships/chart" Target="../charts/chart555.xml"/><Relationship Id="rId9" Type="http://schemas.openxmlformats.org/officeDocument/2006/relationships/chart" Target="../charts/chart556.xml"/><Relationship Id="rId10" Type="http://schemas.openxmlformats.org/officeDocument/2006/relationships/chart" Target="../charts/chart557.xml"/><Relationship Id="rId11" Type="http://schemas.openxmlformats.org/officeDocument/2006/relationships/chart" Target="../charts/chart558.xml"/><Relationship Id="rId12" Type="http://schemas.openxmlformats.org/officeDocument/2006/relationships/chart" Target="../charts/chart559.xml"/><Relationship Id="rId13" Type="http://schemas.openxmlformats.org/officeDocument/2006/relationships/chart" Target="../charts/chart560.xml"/><Relationship Id="rId14" Type="http://schemas.openxmlformats.org/officeDocument/2006/relationships/chart" Target="../charts/chart561.xml"/><Relationship Id="rId15" Type="http://schemas.openxmlformats.org/officeDocument/2006/relationships/chart" Target="../charts/chart562.xml"/><Relationship Id="rId16" Type="http://schemas.openxmlformats.org/officeDocument/2006/relationships/chart" Target="../charts/chart563.xml"/><Relationship Id="rId17" Type="http://schemas.openxmlformats.org/officeDocument/2006/relationships/chart" Target="../charts/chart564.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5.xml"/><Relationship Id="rId7" Type="http://schemas.openxmlformats.org/officeDocument/2006/relationships/chart" Target="../charts/chart566.xml"/><Relationship Id="rId8" Type="http://schemas.openxmlformats.org/officeDocument/2006/relationships/chart" Target="../charts/chart567.xml"/><Relationship Id="rId9" Type="http://schemas.openxmlformats.org/officeDocument/2006/relationships/chart" Target="../charts/chart568.xml"/><Relationship Id="rId10" Type="http://schemas.openxmlformats.org/officeDocument/2006/relationships/chart" Target="../charts/chart569.xml"/><Relationship Id="rId11" Type="http://schemas.openxmlformats.org/officeDocument/2006/relationships/chart" Target="../charts/chart570.xml"/><Relationship Id="rId12" Type="http://schemas.openxmlformats.org/officeDocument/2006/relationships/chart" Target="../charts/chart571.xml"/><Relationship Id="rId13" Type="http://schemas.openxmlformats.org/officeDocument/2006/relationships/chart" Target="../charts/chart572.xml"/><Relationship Id="rId14" Type="http://schemas.openxmlformats.org/officeDocument/2006/relationships/chart" Target="../charts/chart573.xml"/><Relationship Id="rId15" Type="http://schemas.openxmlformats.org/officeDocument/2006/relationships/chart" Target="../charts/chart574.xml"/><Relationship Id="rId16" Type="http://schemas.openxmlformats.org/officeDocument/2006/relationships/chart" Target="../charts/chart575.xml"/><Relationship Id="rId17" Type="http://schemas.openxmlformats.org/officeDocument/2006/relationships/chart" Target="../charts/chart576.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77.xml"/><Relationship Id="rId7" Type="http://schemas.openxmlformats.org/officeDocument/2006/relationships/chart" Target="../charts/chart578.xml"/><Relationship Id="rId8" Type="http://schemas.openxmlformats.org/officeDocument/2006/relationships/chart" Target="../charts/chart579.xml"/><Relationship Id="rId9" Type="http://schemas.openxmlformats.org/officeDocument/2006/relationships/chart" Target="../charts/chart580.xml"/><Relationship Id="rId10" Type="http://schemas.openxmlformats.org/officeDocument/2006/relationships/chart" Target="../charts/chart581.xml"/><Relationship Id="rId11" Type="http://schemas.openxmlformats.org/officeDocument/2006/relationships/chart" Target="../charts/chart582.xml"/><Relationship Id="rId12" Type="http://schemas.openxmlformats.org/officeDocument/2006/relationships/chart" Target="../charts/chart583.xml"/><Relationship Id="rId13" Type="http://schemas.openxmlformats.org/officeDocument/2006/relationships/chart" Target="../charts/chart584.xml"/><Relationship Id="rId14" Type="http://schemas.openxmlformats.org/officeDocument/2006/relationships/chart" Target="../charts/chart585.xml"/><Relationship Id="rId15" Type="http://schemas.openxmlformats.org/officeDocument/2006/relationships/chart" Target="../charts/chart586.xml"/><Relationship Id="rId16" Type="http://schemas.openxmlformats.org/officeDocument/2006/relationships/chart" Target="../charts/chart587.xml"/><Relationship Id="rId17" Type="http://schemas.openxmlformats.org/officeDocument/2006/relationships/chart" Target="../charts/chart588.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 Id="rId7" Type="http://schemas.openxmlformats.org/officeDocument/2006/relationships/chart" Target="../charts/chart50.xml"/><Relationship Id="rId8" Type="http://schemas.openxmlformats.org/officeDocument/2006/relationships/chart" Target="../charts/chart51.xml"/><Relationship Id="rId9" Type="http://schemas.openxmlformats.org/officeDocument/2006/relationships/chart" Target="../charts/chart52.xml"/><Relationship Id="rId10" Type="http://schemas.openxmlformats.org/officeDocument/2006/relationships/chart" Target="../charts/chart53.xml"/><Relationship Id="rId11" Type="http://schemas.openxmlformats.org/officeDocument/2006/relationships/chart" Target="../charts/chart54.xml"/><Relationship Id="rId12" Type="http://schemas.openxmlformats.org/officeDocument/2006/relationships/chart" Target="../charts/chart55.xml"/><Relationship Id="rId13" Type="http://schemas.openxmlformats.org/officeDocument/2006/relationships/chart" Target="../charts/chart56.xml"/><Relationship Id="rId14" Type="http://schemas.openxmlformats.org/officeDocument/2006/relationships/chart" Target="../charts/chart57.xml"/><Relationship Id="rId15" Type="http://schemas.openxmlformats.org/officeDocument/2006/relationships/chart" Target="../charts/chart58.xml"/><Relationship Id="rId16" Type="http://schemas.openxmlformats.org/officeDocument/2006/relationships/chart" Target="../charts/chart59.xml"/><Relationship Id="rId17" Type="http://schemas.openxmlformats.org/officeDocument/2006/relationships/chart" Target="../charts/chart60.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89.xml"/><Relationship Id="rId7" Type="http://schemas.openxmlformats.org/officeDocument/2006/relationships/chart" Target="../charts/chart590.xml"/><Relationship Id="rId8" Type="http://schemas.openxmlformats.org/officeDocument/2006/relationships/chart" Target="../charts/chart591.xml"/><Relationship Id="rId9" Type="http://schemas.openxmlformats.org/officeDocument/2006/relationships/chart" Target="../charts/chart592.xml"/><Relationship Id="rId10" Type="http://schemas.openxmlformats.org/officeDocument/2006/relationships/chart" Target="../charts/chart593.xml"/><Relationship Id="rId11" Type="http://schemas.openxmlformats.org/officeDocument/2006/relationships/chart" Target="../charts/chart594.xml"/><Relationship Id="rId12" Type="http://schemas.openxmlformats.org/officeDocument/2006/relationships/chart" Target="../charts/chart595.xml"/><Relationship Id="rId13" Type="http://schemas.openxmlformats.org/officeDocument/2006/relationships/chart" Target="../charts/chart596.xml"/><Relationship Id="rId14" Type="http://schemas.openxmlformats.org/officeDocument/2006/relationships/chart" Target="../charts/chart597.xml"/><Relationship Id="rId15" Type="http://schemas.openxmlformats.org/officeDocument/2006/relationships/chart" Target="../charts/chart598.xml"/><Relationship Id="rId16" Type="http://schemas.openxmlformats.org/officeDocument/2006/relationships/chart" Target="../charts/chart599.xml"/><Relationship Id="rId17" Type="http://schemas.openxmlformats.org/officeDocument/2006/relationships/chart" Target="../charts/chart600.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01.xml"/><Relationship Id="rId7" Type="http://schemas.openxmlformats.org/officeDocument/2006/relationships/chart" Target="../charts/chart602.xml"/><Relationship Id="rId8" Type="http://schemas.openxmlformats.org/officeDocument/2006/relationships/chart" Target="../charts/chart603.xml"/><Relationship Id="rId9" Type="http://schemas.openxmlformats.org/officeDocument/2006/relationships/chart" Target="../charts/chart604.xml"/><Relationship Id="rId10" Type="http://schemas.openxmlformats.org/officeDocument/2006/relationships/chart" Target="../charts/chart605.xml"/><Relationship Id="rId11" Type="http://schemas.openxmlformats.org/officeDocument/2006/relationships/chart" Target="../charts/chart606.xml"/><Relationship Id="rId12" Type="http://schemas.openxmlformats.org/officeDocument/2006/relationships/chart" Target="../charts/chart607.xml"/><Relationship Id="rId13" Type="http://schemas.openxmlformats.org/officeDocument/2006/relationships/chart" Target="../charts/chart608.xml"/><Relationship Id="rId14" Type="http://schemas.openxmlformats.org/officeDocument/2006/relationships/chart" Target="../charts/chart609.xml"/><Relationship Id="rId15" Type="http://schemas.openxmlformats.org/officeDocument/2006/relationships/chart" Target="../charts/chart610.xml"/><Relationship Id="rId16" Type="http://schemas.openxmlformats.org/officeDocument/2006/relationships/chart" Target="../charts/chart611.xml"/><Relationship Id="rId17" Type="http://schemas.openxmlformats.org/officeDocument/2006/relationships/chart" Target="../charts/chart612.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3.xml"/><Relationship Id="rId7" Type="http://schemas.openxmlformats.org/officeDocument/2006/relationships/chart" Target="../charts/chart614.xml"/><Relationship Id="rId8" Type="http://schemas.openxmlformats.org/officeDocument/2006/relationships/chart" Target="../charts/chart615.xml"/><Relationship Id="rId9" Type="http://schemas.openxmlformats.org/officeDocument/2006/relationships/chart" Target="../charts/chart616.xml"/><Relationship Id="rId10" Type="http://schemas.openxmlformats.org/officeDocument/2006/relationships/chart" Target="../charts/chart617.xml"/><Relationship Id="rId11" Type="http://schemas.openxmlformats.org/officeDocument/2006/relationships/chart" Target="../charts/chart618.xml"/><Relationship Id="rId12" Type="http://schemas.openxmlformats.org/officeDocument/2006/relationships/chart" Target="../charts/chart619.xml"/><Relationship Id="rId13" Type="http://schemas.openxmlformats.org/officeDocument/2006/relationships/chart" Target="../charts/chart620.xml"/><Relationship Id="rId14" Type="http://schemas.openxmlformats.org/officeDocument/2006/relationships/chart" Target="../charts/chart621.xml"/><Relationship Id="rId15" Type="http://schemas.openxmlformats.org/officeDocument/2006/relationships/chart" Target="../charts/chart622.xml"/><Relationship Id="rId16" Type="http://schemas.openxmlformats.org/officeDocument/2006/relationships/chart" Target="../charts/chart623.xml"/><Relationship Id="rId17" Type="http://schemas.openxmlformats.org/officeDocument/2006/relationships/chart" Target="../charts/chart624.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25.xml"/><Relationship Id="rId7" Type="http://schemas.openxmlformats.org/officeDocument/2006/relationships/chart" Target="../charts/chart626.xml"/><Relationship Id="rId8" Type="http://schemas.openxmlformats.org/officeDocument/2006/relationships/chart" Target="../charts/chart627.xml"/><Relationship Id="rId9" Type="http://schemas.openxmlformats.org/officeDocument/2006/relationships/chart" Target="../charts/chart628.xml"/><Relationship Id="rId10" Type="http://schemas.openxmlformats.org/officeDocument/2006/relationships/chart" Target="../charts/chart629.xml"/><Relationship Id="rId11" Type="http://schemas.openxmlformats.org/officeDocument/2006/relationships/chart" Target="../charts/chart630.xml"/><Relationship Id="rId12" Type="http://schemas.openxmlformats.org/officeDocument/2006/relationships/chart" Target="../charts/chart631.xml"/><Relationship Id="rId13" Type="http://schemas.openxmlformats.org/officeDocument/2006/relationships/chart" Target="../charts/chart632.xml"/><Relationship Id="rId14" Type="http://schemas.openxmlformats.org/officeDocument/2006/relationships/chart" Target="../charts/chart633.xml"/><Relationship Id="rId15" Type="http://schemas.openxmlformats.org/officeDocument/2006/relationships/chart" Target="../charts/chart634.xml"/><Relationship Id="rId16" Type="http://schemas.openxmlformats.org/officeDocument/2006/relationships/chart" Target="../charts/chart635.xml"/><Relationship Id="rId17" Type="http://schemas.openxmlformats.org/officeDocument/2006/relationships/chart" Target="../charts/chart636.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37.xml"/><Relationship Id="rId7" Type="http://schemas.openxmlformats.org/officeDocument/2006/relationships/chart" Target="../charts/chart638.xml"/><Relationship Id="rId8" Type="http://schemas.openxmlformats.org/officeDocument/2006/relationships/chart" Target="../charts/chart639.xml"/><Relationship Id="rId9" Type="http://schemas.openxmlformats.org/officeDocument/2006/relationships/chart" Target="../charts/chart640.xml"/><Relationship Id="rId10" Type="http://schemas.openxmlformats.org/officeDocument/2006/relationships/chart" Target="../charts/chart641.xml"/><Relationship Id="rId11" Type="http://schemas.openxmlformats.org/officeDocument/2006/relationships/chart" Target="../charts/chart642.xml"/><Relationship Id="rId12" Type="http://schemas.openxmlformats.org/officeDocument/2006/relationships/chart" Target="../charts/chart643.xml"/><Relationship Id="rId13" Type="http://schemas.openxmlformats.org/officeDocument/2006/relationships/chart" Target="../charts/chart644.xml"/><Relationship Id="rId14" Type="http://schemas.openxmlformats.org/officeDocument/2006/relationships/chart" Target="../charts/chart645.xml"/><Relationship Id="rId15" Type="http://schemas.openxmlformats.org/officeDocument/2006/relationships/chart" Target="../charts/chart646.xml"/><Relationship Id="rId16" Type="http://schemas.openxmlformats.org/officeDocument/2006/relationships/chart" Target="../charts/chart647.xml"/><Relationship Id="rId17" Type="http://schemas.openxmlformats.org/officeDocument/2006/relationships/chart" Target="../charts/chart648.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 Id="rId7" Type="http://schemas.openxmlformats.org/officeDocument/2006/relationships/chart" Target="../charts/chart62.xml"/><Relationship Id="rId8" Type="http://schemas.openxmlformats.org/officeDocument/2006/relationships/chart" Target="../charts/chart63.xml"/><Relationship Id="rId9" Type="http://schemas.openxmlformats.org/officeDocument/2006/relationships/chart" Target="../charts/chart64.xml"/><Relationship Id="rId10" Type="http://schemas.openxmlformats.org/officeDocument/2006/relationships/chart" Target="../charts/chart65.xml"/><Relationship Id="rId11" Type="http://schemas.openxmlformats.org/officeDocument/2006/relationships/chart" Target="../charts/chart66.xml"/><Relationship Id="rId12" Type="http://schemas.openxmlformats.org/officeDocument/2006/relationships/chart" Target="../charts/chart67.xml"/><Relationship Id="rId13" Type="http://schemas.openxmlformats.org/officeDocument/2006/relationships/chart" Target="../charts/chart68.xml"/><Relationship Id="rId14" Type="http://schemas.openxmlformats.org/officeDocument/2006/relationships/chart" Target="../charts/chart69.xml"/><Relationship Id="rId15" Type="http://schemas.openxmlformats.org/officeDocument/2006/relationships/chart" Target="../charts/chart70.xml"/><Relationship Id="rId16" Type="http://schemas.openxmlformats.org/officeDocument/2006/relationships/chart" Target="../charts/chart71.xml"/><Relationship Id="rId17" Type="http://schemas.openxmlformats.org/officeDocument/2006/relationships/chart" Target="../charts/chart72.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 Id="rId7" Type="http://schemas.openxmlformats.org/officeDocument/2006/relationships/chart" Target="../charts/chart74.xml"/><Relationship Id="rId8" Type="http://schemas.openxmlformats.org/officeDocument/2006/relationships/chart" Target="../charts/chart75.xml"/><Relationship Id="rId9" Type="http://schemas.openxmlformats.org/officeDocument/2006/relationships/chart" Target="../charts/chart76.xml"/><Relationship Id="rId10" Type="http://schemas.openxmlformats.org/officeDocument/2006/relationships/chart" Target="../charts/chart77.xml"/><Relationship Id="rId11" Type="http://schemas.openxmlformats.org/officeDocument/2006/relationships/chart" Target="../charts/chart78.xml"/><Relationship Id="rId12" Type="http://schemas.openxmlformats.org/officeDocument/2006/relationships/chart" Target="../charts/chart79.xml"/><Relationship Id="rId13" Type="http://schemas.openxmlformats.org/officeDocument/2006/relationships/chart" Target="../charts/chart80.xml"/><Relationship Id="rId14" Type="http://schemas.openxmlformats.org/officeDocument/2006/relationships/chart" Target="../charts/chart81.xml"/><Relationship Id="rId15" Type="http://schemas.openxmlformats.org/officeDocument/2006/relationships/chart" Target="../charts/chart82.xml"/><Relationship Id="rId16" Type="http://schemas.openxmlformats.org/officeDocument/2006/relationships/chart" Target="../charts/chart83.xml"/><Relationship Id="rId17" Type="http://schemas.openxmlformats.org/officeDocument/2006/relationships/chart" Target="../charts/chart84.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 Id="rId7" Type="http://schemas.openxmlformats.org/officeDocument/2006/relationships/chart" Target="../charts/chart86.xml"/><Relationship Id="rId8" Type="http://schemas.openxmlformats.org/officeDocument/2006/relationships/chart" Target="../charts/chart87.xml"/><Relationship Id="rId9" Type="http://schemas.openxmlformats.org/officeDocument/2006/relationships/chart" Target="../charts/chart88.xml"/><Relationship Id="rId10" Type="http://schemas.openxmlformats.org/officeDocument/2006/relationships/chart" Target="../charts/chart89.xml"/><Relationship Id="rId11" Type="http://schemas.openxmlformats.org/officeDocument/2006/relationships/chart" Target="../charts/chart90.xml"/><Relationship Id="rId12" Type="http://schemas.openxmlformats.org/officeDocument/2006/relationships/chart" Target="../charts/chart91.xml"/><Relationship Id="rId13" Type="http://schemas.openxmlformats.org/officeDocument/2006/relationships/chart" Target="../charts/chart92.xml"/><Relationship Id="rId14" Type="http://schemas.openxmlformats.org/officeDocument/2006/relationships/chart" Target="../charts/chart93.xml"/><Relationship Id="rId15" Type="http://schemas.openxmlformats.org/officeDocument/2006/relationships/chart" Target="../charts/chart94.xml"/><Relationship Id="rId16" Type="http://schemas.openxmlformats.org/officeDocument/2006/relationships/chart" Target="../charts/chart95.xml"/><Relationship Id="rId17" Type="http://schemas.openxmlformats.org/officeDocument/2006/relationships/chart" Target="../charts/chart96.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 Id="rId9" Type="http://schemas.openxmlformats.org/officeDocument/2006/relationships/chart" Target="../charts/chart100.xml"/><Relationship Id="rId10" Type="http://schemas.openxmlformats.org/officeDocument/2006/relationships/chart" Target="../charts/chart101.xml"/><Relationship Id="rId11" Type="http://schemas.openxmlformats.org/officeDocument/2006/relationships/chart" Target="../charts/chart102.xml"/><Relationship Id="rId12" Type="http://schemas.openxmlformats.org/officeDocument/2006/relationships/chart" Target="../charts/chart103.xml"/><Relationship Id="rId13" Type="http://schemas.openxmlformats.org/officeDocument/2006/relationships/chart" Target="../charts/chart104.xml"/><Relationship Id="rId14" Type="http://schemas.openxmlformats.org/officeDocument/2006/relationships/chart" Target="../charts/chart105.xml"/><Relationship Id="rId15" Type="http://schemas.openxmlformats.org/officeDocument/2006/relationships/chart" Target="../charts/chart106.xml"/><Relationship Id="rId16" Type="http://schemas.openxmlformats.org/officeDocument/2006/relationships/chart" Target="../charts/chart107.xml"/><Relationship Id="rId17" Type="http://schemas.openxmlformats.org/officeDocument/2006/relationships/chart" Target="../charts/chart10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59655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75041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767266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862251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7823838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375103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5797655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439975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942315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55251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83684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8167610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3354367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50495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941573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9971904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81149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0227200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8939839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2231587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7757524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536945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5994275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2723961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5706085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346795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705588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447884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1730210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474362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5849418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040167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015244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305469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5315147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406266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6567111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025779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751533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319375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673266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844056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0327477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709038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1203100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360251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309528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801214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8639872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2336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98108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6310042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487198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0091327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39</TotalTime>
  <Words>7506</Words>
  <Application>Microsoft Office PowerPoint</Application>
  <PresentationFormat>On-screen Show (16:9)</PresentationFormat>
  <Paragraphs>2268</Paragraphs>
  <Slides>54</Slides>
  <Notes>54</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54</vt:i4>
      </vt:variant>
    </vt:vector>
  </HeadingPairs>
  <TitlesOfParts>
    <vt:vector size="65"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Aleaa SALAH</cp:lastModifiedBy>
  <cp:revision>76</cp:revision>
  <dcterms:created xsi:type="dcterms:W3CDTF">2024-07-05T11:30:58Z</dcterms:created>
  <dcterms:modified xsi:type="dcterms:W3CDTF">2025-09-08T12:40:41Z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